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sldIdLst>
    <p:sldId id="256" r:id="rId2"/>
    <p:sldId id="258" r:id="rId3"/>
    <p:sldId id="265" r:id="rId4"/>
    <p:sldId id="259" r:id="rId5"/>
    <p:sldId id="264" r:id="rId6"/>
    <p:sldId id="262" r:id="rId7"/>
    <p:sldId id="261" r:id="rId8"/>
    <p:sldId id="26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A991F-83B1-FB41-6A91-0614F452D5A1}" v="916" dt="2024-03-19T18:56:38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Харламов Денис Алексеевич" userId="S::dakharlamov@chsu.ru::09188454-8598-4edc-9dd5-d4d4c0a136ce" providerId="AD" clId="Web-{D93A991F-83B1-FB41-6A91-0614F452D5A1}"/>
    <pc:docChg chg="addSld delSld modSld sldOrd addMainMaster delMainMaster">
      <pc:chgData name="Харламов Денис Алексеевич" userId="S::dakharlamov@chsu.ru::09188454-8598-4edc-9dd5-d4d4c0a136ce" providerId="AD" clId="Web-{D93A991F-83B1-FB41-6A91-0614F452D5A1}" dt="2024-03-19T18:56:38.090" v="881" actId="14100"/>
      <pc:docMkLst>
        <pc:docMk/>
      </pc:docMkLst>
      <pc:sldChg chg="addSp delSp modSp mod setBg modClrScheme delDesignElem chgLayout">
        <pc:chgData name="Харламов Денис Алексеевич" userId="S::dakharlamov@chsu.ru::09188454-8598-4edc-9dd5-d4d4c0a136ce" providerId="AD" clId="Web-{D93A991F-83B1-FB41-6A91-0614F452D5A1}" dt="2024-03-19T18:31:13.818" v="303"/>
        <pc:sldMkLst>
          <pc:docMk/>
          <pc:sldMk cId="1351651579" sldId="256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31:13.818" v="303"/>
          <ac:spMkLst>
            <pc:docMk/>
            <pc:sldMk cId="1351651579" sldId="256"/>
            <ac:spMk id="2" creationId="{00000000-0000-0000-0000-000000000000}"/>
          </ac:spMkLst>
        </pc:spChg>
        <pc:spChg chg="mod ord">
          <ac:chgData name="Харламов Денис Алексеевич" userId="S::dakharlamov@chsu.ru::09188454-8598-4edc-9dd5-d4d4c0a136ce" providerId="AD" clId="Web-{D93A991F-83B1-FB41-6A91-0614F452D5A1}" dt="2024-03-19T18:31:13.818" v="303"/>
          <ac:spMkLst>
            <pc:docMk/>
            <pc:sldMk cId="1351651579" sldId="256"/>
            <ac:spMk id="3" creationId="{00000000-0000-0000-0000-000000000000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7:05:27.687" v="7"/>
          <ac:spMkLst>
            <pc:docMk/>
            <pc:sldMk cId="1351651579" sldId="256"/>
            <ac:spMk id="9" creationId="{9C51935E-4A08-4AE4-8E13-F40CD3C4F1C4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spMkLst>
            <pc:docMk/>
            <pc:sldMk cId="1351651579" sldId="256"/>
            <ac:spMk id="20" creationId="{A5D0B0D3-D735-4619-AA45-B57B791E1744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spMkLst>
            <pc:docMk/>
            <pc:sldMk cId="1351651579" sldId="256"/>
            <ac:spMk id="21" creationId="{3D505D40-32E9-4C48-81F8-AD80433BE6B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24" creationId="{66D61E08-70C3-48D8-BEA0-787111DC30DA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spMkLst>
            <pc:docMk/>
            <pc:sldMk cId="1351651579" sldId="256"/>
            <ac:spMk id="31" creationId="{CF7F2079-504C-499A-A644-58F4DDC7643B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33" creationId="{FC55298F-0AE5-478E-AD2B-03C2614C583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35" creationId="{C180E4EA-0B63-4779-A895-7E90E71088F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spMkLst>
            <pc:docMk/>
            <pc:sldMk cId="1351651579" sldId="256"/>
            <ac:spMk id="36" creationId="{E20BB609-EF92-42DB-836C-0699A590B5C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37" creationId="{CEE01D9D-3DE8-4EED-B0D3-8F3C79CC767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spMkLst>
            <pc:docMk/>
            <pc:sldMk cId="1351651579" sldId="256"/>
            <ac:spMk id="38" creationId="{ABC37145-583D-4973-AE68-23CB73494C8C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39" creationId="{89AF5CE9-607F-43F4-8983-DCD6DA4051FD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41" creationId="{6EEA2DBD-9E1E-4521-8C01-F32AD18A89E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spMkLst>
            <pc:docMk/>
            <pc:sldMk cId="1351651579" sldId="256"/>
            <ac:spMk id="43" creationId="{15BBD2C1-BA9B-46A9-A27A-33498B169272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spMkLst>
            <pc:docMk/>
            <pc:sldMk cId="1351651579" sldId="256"/>
            <ac:spMk id="48" creationId="{11E84B46-9597-410B-A51F-E2E0F2FAFB5B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7:05:27.687" v="7"/>
          <ac:grpSpMkLst>
            <pc:docMk/>
            <pc:sldMk cId="1351651579" sldId="256"/>
            <ac:grpSpMk id="11" creationId="{4B7AF231-444C-44D0-B791-BAFE395E36AC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grpSpMkLst>
            <pc:docMk/>
            <pc:sldMk cId="1351651579" sldId="256"/>
            <ac:grpSpMk id="13" creationId="{DBBA0A0D-8F6A-400A-9E49-8C008E2C7DB1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10:14.458" v="161"/>
          <ac:grpSpMkLst>
            <pc:docMk/>
            <pc:sldMk cId="1351651579" sldId="256"/>
            <ac:grpSpMk id="23" creationId="{C507BF36-B92B-4CAC-BCA7-8364B51E1F09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grpSpMkLst>
            <pc:docMk/>
            <pc:sldMk cId="1351651579" sldId="256"/>
            <ac:grpSpMk id="40" creationId="{674FBD09-398F-4886-8D52-3CCAB16ED12F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10:28.662" v="162"/>
          <ac:grpSpMkLst>
            <pc:docMk/>
            <pc:sldMk cId="1351651579" sldId="256"/>
            <ac:grpSpMk id="50" creationId="{3D4FD378-E29E-4996-A8B0-11E2368A6E83}"/>
          </ac:grpSpMkLst>
        </pc:grpChg>
        <pc:picChg chg="add del">
          <ac:chgData name="Харламов Денис Алексеевич" userId="S::dakharlamov@chsu.ru::09188454-8598-4edc-9dd5-d4d4c0a136ce" providerId="AD" clId="Web-{D93A991F-83B1-FB41-6A91-0614F452D5A1}" dt="2024-03-19T17:05:27.687" v="7"/>
          <ac:picMkLst>
            <pc:docMk/>
            <pc:sldMk cId="1351651579" sldId="256"/>
            <ac:picMk id="4" creationId="{7C71506D-6D8F-1837-B8B1-916901F7DB4D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15:51.920" v="181"/>
          <ac:picMkLst>
            <pc:docMk/>
            <pc:sldMk cId="1351651579" sldId="256"/>
            <ac:picMk id="22" creationId="{31B31D5F-16C4-5869-3F5E-2F4B57A48697}"/>
          </ac:picMkLst>
        </pc:picChg>
        <pc:cxn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cxnSpMkLst>
            <pc:docMk/>
            <pc:sldMk cId="1351651579" sldId="256"/>
            <ac:cxnSpMk id="27" creationId="{A57C1A16-B8AB-4D99-A195-A38F556A6486}"/>
          </ac:cxnSpMkLst>
        </pc:cxnChg>
        <pc:cxnChg chg="add del">
          <ac:chgData name="Харламов Денис Алексеевич" userId="S::dakharlamov@chsu.ru::09188454-8598-4edc-9dd5-d4d4c0a136ce" providerId="AD" clId="Web-{D93A991F-83B1-FB41-6A91-0614F452D5A1}" dt="2024-03-19T18:11:53.320" v="166"/>
          <ac:cxnSpMkLst>
            <pc:docMk/>
            <pc:sldMk cId="1351651579" sldId="256"/>
            <ac:cxnSpMk id="29" creationId="{F8A9B20B-D1DD-4573-B5EC-558029519236}"/>
          </ac:cxnSpMkLst>
        </pc:cxnChg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7:02:22.213" v="5"/>
        <pc:sldMkLst>
          <pc:docMk/>
          <pc:sldMk cId="532102901" sldId="257"/>
        </pc:sldMkLst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7:11:19.915" v="41"/>
        <pc:sldMkLst>
          <pc:docMk/>
          <pc:sldMk cId="4160876454" sldId="257"/>
        </pc:sldMkLst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7:02:22.182" v="4"/>
        <pc:sldMkLst>
          <pc:docMk/>
          <pc:sldMk cId="1129095396" sldId="258"/>
        </pc:sldMkLst>
      </pc:sldChg>
      <pc:sldChg chg="addSp delSp modSp new mod modTransition setBg modClrScheme setClrOvrMap delDesignElem chgLayout">
        <pc:chgData name="Харламов Денис Алексеевич" userId="S::dakharlamov@chsu.ru::09188454-8598-4edc-9dd5-d4d4c0a136ce" providerId="AD" clId="Web-{D93A991F-83B1-FB41-6A91-0614F452D5A1}" dt="2024-03-19T18:31:13.818" v="303"/>
        <pc:sldMkLst>
          <pc:docMk/>
          <pc:sldMk cId="3793724147" sldId="258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31:13.818" v="303"/>
          <ac:spMkLst>
            <pc:docMk/>
            <pc:sldMk cId="3793724147" sldId="258"/>
            <ac:spMk id="2" creationId="{8DC58DA5-5176-E8E8-6228-663AEDABAB3F}"/>
          </ac:spMkLst>
        </pc:spChg>
        <pc:spChg chg="mod ord">
          <ac:chgData name="Харламов Денис Алексеевич" userId="S::dakharlamov@chsu.ru::09188454-8598-4edc-9dd5-d4d4c0a136ce" providerId="AD" clId="Web-{D93A991F-83B1-FB41-6A91-0614F452D5A1}" dt="2024-03-19T18:31:13.818" v="303"/>
          <ac:spMkLst>
            <pc:docMk/>
            <pc:sldMk cId="3793724147" sldId="258"/>
            <ac:spMk id="3" creationId="{071F772F-3F81-EB0F-E20B-57D81C64278E}"/>
          </ac:spMkLst>
        </pc:spChg>
        <pc:spChg chg="del mod">
          <ac:chgData name="Харламов Денис Алексеевич" userId="S::dakharlamov@chsu.ru::09188454-8598-4edc-9dd5-d4d4c0a136ce" providerId="AD" clId="Web-{D93A991F-83B1-FB41-6A91-0614F452D5A1}" dt="2024-03-19T18:03:12.401" v="58"/>
          <ac:spMkLst>
            <pc:docMk/>
            <pc:sldMk cId="3793724147" sldId="258"/>
            <ac:spMk id="4" creationId="{12F1CC40-8AA0-2423-817A-BDF1F8BD6DFF}"/>
          </ac:spMkLst>
        </pc:spChg>
        <pc:spChg chg="del">
          <ac:chgData name="Харламов Денис Алексеевич" userId="S::dakharlamov@chsu.ru::09188454-8598-4edc-9dd5-d4d4c0a136ce" providerId="AD" clId="Web-{D93A991F-83B1-FB41-6A91-0614F452D5A1}" dt="2024-03-19T18:02:42.337" v="54"/>
          <ac:spMkLst>
            <pc:docMk/>
            <pc:sldMk cId="3793724147" sldId="258"/>
            <ac:spMk id="5" creationId="{369C3EDA-974D-186D-E8A1-DB8F127A76D2}"/>
          </ac:spMkLst>
        </pc:spChg>
        <pc:spChg chg="del mod">
          <ac:chgData name="Харламов Денис Алексеевич" userId="S::dakharlamov@chsu.ru::09188454-8598-4edc-9dd5-d4d4c0a136ce" providerId="AD" clId="Web-{D93A991F-83B1-FB41-6A91-0614F452D5A1}" dt="2024-03-19T18:04:42.044" v="67"/>
          <ac:spMkLst>
            <pc:docMk/>
            <pc:sldMk cId="3793724147" sldId="258"/>
            <ac:spMk id="6" creationId="{E6C27681-63E0-7EFE-1760-57FCB7846050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06:03.108" v="114"/>
          <ac:spMkLst>
            <pc:docMk/>
            <pc:sldMk cId="3793724147" sldId="258"/>
            <ac:spMk id="11" creationId="{E733FC40-AB3D-FEAE-C515-A5C006D45E08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06:42.500" v="116"/>
          <ac:spMkLst>
            <pc:docMk/>
            <pc:sldMk cId="3793724147" sldId="258"/>
            <ac:spMk id="14" creationId="{94F3AA5A-27B7-28F6-3093-DADBF409116A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spMkLst>
            <pc:docMk/>
            <pc:sldMk cId="3793724147" sldId="258"/>
            <ac:spMk id="21" creationId="{9453FF84-60C1-4EA8-B49B-1B8C2D0C589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spMkLst>
            <pc:docMk/>
            <pc:sldMk cId="3793724147" sldId="258"/>
            <ac:spMk id="27" creationId="{2A0E4E09-FC02-4ADC-951A-3FFA90B6FE3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spMkLst>
            <pc:docMk/>
            <pc:sldMk cId="3793724147" sldId="258"/>
            <ac:spMk id="29" creationId="{F6A67491-8DC4-4A39-8A37-58B2F086343B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7:35.907" v="191"/>
          <ac:spMkLst>
            <pc:docMk/>
            <pc:sldMk cId="3793724147" sldId="258"/>
            <ac:spMk id="32" creationId="{8267EEE4-6354-4F1C-9484-951F0EB92F1B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17:35.907" v="191"/>
          <ac:spMkLst>
            <pc:docMk/>
            <pc:sldMk cId="3793724147" sldId="258"/>
            <ac:spMk id="34" creationId="{0E5A83F9-E6B8-40BD-9C0D-9A6F15650742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30.523" v="218"/>
          <ac:spMkLst>
            <pc:docMk/>
            <pc:sldMk cId="3793724147" sldId="258"/>
            <ac:spMk id="44" creationId="{F79FF99C-BAA9-404F-9C96-6DD456B4F795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2:30.523" v="218"/>
          <ac:spMkLst>
            <pc:docMk/>
            <pc:sldMk cId="3793724147" sldId="258"/>
            <ac:spMk id="46" creationId="{49C44AFD-C72D-4D9C-84C6-73E615CED884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spMkLst>
            <pc:docMk/>
            <pc:sldMk cId="3793724147" sldId="258"/>
            <ac:spMk id="59" creationId="{472095BC-C06B-45BD-A206-0F75C6A4A96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spMkLst>
            <pc:docMk/>
            <pc:sldMk cId="3793724147" sldId="258"/>
            <ac:spMk id="61" creationId="{4D40AAF3-394B-453B-8AF1-B796F8F9F97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spMkLst>
            <pc:docMk/>
            <pc:sldMk cId="3793724147" sldId="258"/>
            <ac:spMk id="63" creationId="{A4D0672D-43C7-420C-A186-48122D7CD59D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8:17:35.907" v="191"/>
          <ac:grpSpMkLst>
            <pc:docMk/>
            <pc:sldMk cId="3793724147" sldId="258"/>
            <ac:grpSpMk id="20" creationId="{EB0D40EF-BA14-42F1-9492-D38C59DCAB67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grpSpMkLst>
            <pc:docMk/>
            <pc:sldMk cId="3793724147" sldId="258"/>
            <ac:grpSpMk id="23" creationId="{522B115F-89D4-47C2-84D4-1E315037C975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2:06.070" v="210"/>
          <ac:grpSpMkLst>
            <pc:docMk/>
            <pc:sldMk cId="3793724147" sldId="258"/>
            <ac:grpSpMk id="33" creationId="{987D9359-6216-4C32-9A60-D601E5582DB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2:30.523" v="218"/>
          <ac:grpSpMkLst>
            <pc:docMk/>
            <pc:sldMk cId="3793724147" sldId="258"/>
            <ac:grpSpMk id="40" creationId="{522B115F-89D4-47C2-84D4-1E315037C975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2:30.523" v="218"/>
          <ac:grpSpMkLst>
            <pc:docMk/>
            <pc:sldMk cId="3793724147" sldId="258"/>
            <ac:grpSpMk id="48" creationId="{1D25B14F-36E0-41E8-956F-CABEF1ADD65F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793724147" sldId="258"/>
            <ac:grpSpMk id="55" creationId="{522B115F-89D4-47C2-84D4-1E315037C975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793724147" sldId="258"/>
            <ac:grpSpMk id="65" creationId="{D96E3E53-A85C-4F1C-8D49-274B28584203}"/>
          </ac:grpSpMkLst>
        </pc:grpChg>
        <pc:picChg chg="add mod ord">
          <ac:chgData name="Харламов Денис Алексеевич" userId="S::dakharlamov@chsu.ru::09188454-8598-4edc-9dd5-d4d4c0a136ce" providerId="AD" clId="Web-{D93A991F-83B1-FB41-6A91-0614F452D5A1}" dt="2024-03-19T18:31:13.818" v="303"/>
          <ac:picMkLst>
            <pc:docMk/>
            <pc:sldMk cId="3793724147" sldId="258"/>
            <ac:picMk id="7" creationId="{EFD74815-9FCD-1269-79D6-97EA45D94D41}"/>
          </ac:picMkLst>
        </pc:picChg>
        <pc:picChg chg="add del mod ord">
          <ac:chgData name="Харламов Денис Алексеевич" userId="S::dakharlamov@chsu.ru::09188454-8598-4edc-9dd5-d4d4c0a136ce" providerId="AD" clId="Web-{D93A991F-83B1-FB41-6A91-0614F452D5A1}" dt="2024-03-19T18:05:55.780" v="113"/>
          <ac:picMkLst>
            <pc:docMk/>
            <pc:sldMk cId="3793724147" sldId="258"/>
            <ac:picMk id="8" creationId="{0BBC2000-26A2-FB06-8C2E-52F1D0002D71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05:54.764" v="112"/>
          <ac:picMkLst>
            <pc:docMk/>
            <pc:sldMk cId="3793724147" sldId="258"/>
            <ac:picMk id="9" creationId="{EA7B0ACD-94D2-8A9D-B659-28232EAB689F}"/>
          </ac:picMkLst>
        </pc:picChg>
        <pc:picChg chg="add del mod ord">
          <ac:chgData name="Харламов Денис Алексеевич" userId="S::dakharlamov@chsu.ru::09188454-8598-4edc-9dd5-d4d4c0a136ce" providerId="AD" clId="Web-{D93A991F-83B1-FB41-6A91-0614F452D5A1}" dt="2024-03-19T18:06:06.577" v="115"/>
          <ac:picMkLst>
            <pc:docMk/>
            <pc:sldMk cId="3793724147" sldId="258"/>
            <ac:picMk id="12" creationId="{64C91E25-24DA-CB15-4FA7-D5F83005D8CA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31:13.818" v="303"/>
          <ac:picMkLst>
            <pc:docMk/>
            <pc:sldMk cId="3793724147" sldId="258"/>
            <ac:picMk id="15" creationId="{01F26099-3A24-69ED-96F2-C5C2250A1047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22:37.289" v="219" actId="1076"/>
          <ac:picMkLst>
            <pc:docMk/>
            <pc:sldMk cId="3793724147" sldId="258"/>
            <ac:picMk id="18" creationId="{DBCAB7D1-3070-8813-21FE-4C28081E43ED}"/>
          </ac:picMkLst>
        </pc:picChg>
        <pc:inkChg chg="add del">
          <ac:chgData name="Харламов Денис Алексеевич" userId="S::dakharlamov@chsu.ru::09188454-8598-4edc-9dd5-d4d4c0a136ce" providerId="AD" clId="Web-{D93A991F-83B1-FB41-6A91-0614F452D5A1}" dt="2024-03-19T18:18:41.315" v="196"/>
          <ac:inkMkLst>
            <pc:docMk/>
            <pc:sldMk cId="3793724147" sldId="258"/>
            <ac:inkMk id="16" creationId="{F61A2843-907E-58C0-4C3D-9F6EF5283E59}"/>
          </ac:inkMkLst>
        </pc:inkChg>
        <pc:inkChg chg="add del">
          <ac:chgData name="Харламов Денис Алексеевич" userId="S::dakharlamov@chsu.ru::09188454-8598-4edc-9dd5-d4d4c0a136ce" providerId="AD" clId="Web-{D93A991F-83B1-FB41-6A91-0614F452D5A1}" dt="2024-03-19T18:19:35.925" v="198"/>
          <ac:inkMkLst>
            <pc:docMk/>
            <pc:sldMk cId="3793724147" sldId="258"/>
            <ac:inkMk id="17" creationId="{D1A0E4B3-F94F-A0C3-7550-411DC021E415}"/>
          </ac:inkMkLst>
        </pc:inkChg>
        <pc:inkChg chg="add del">
          <ac:chgData name="Харламов Денис Алексеевич" userId="S::dakharlamov@chsu.ru::09188454-8598-4edc-9dd5-d4d4c0a136ce" providerId="AD" clId="Web-{D93A991F-83B1-FB41-6A91-0614F452D5A1}" dt="2024-03-19T18:20:56.740" v="201"/>
          <ac:inkMkLst>
            <pc:docMk/>
            <pc:sldMk cId="3793724147" sldId="258"/>
            <ac:inkMk id="19" creationId="{C030FF68-AFA3-9B12-69CE-6F8F37DEA9A1}"/>
          </ac:inkMkLst>
        </pc:inkChg>
        <pc:inkChg chg="add del">
          <ac:chgData name="Харламов Денис Алексеевич" userId="S::dakharlamov@chsu.ru::09188454-8598-4edc-9dd5-d4d4c0a136ce" providerId="AD" clId="Web-{D93A991F-83B1-FB41-6A91-0614F452D5A1}" dt="2024-03-19T18:21:03.349" v="203"/>
          <ac:inkMkLst>
            <pc:docMk/>
            <pc:sldMk cId="3793724147" sldId="258"/>
            <ac:inkMk id="31" creationId="{43113980-DA1A-CB24-33D3-4B045C61ED7E}"/>
          </ac:inkMkLst>
        </pc:inkChg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7:02:20.557" v="3"/>
        <pc:sldMkLst>
          <pc:docMk/>
          <pc:sldMk cId="2129215467" sldId="259"/>
        </pc:sldMkLst>
      </pc:sldChg>
      <pc:sldChg chg="addSp delSp modSp new mod setBg modClrScheme delDesignElem chgLayout">
        <pc:chgData name="Харламов Денис Алексеевич" userId="S::dakharlamov@chsu.ru::09188454-8598-4edc-9dd5-d4d4c0a136ce" providerId="AD" clId="Web-{D93A991F-83B1-FB41-6A91-0614F452D5A1}" dt="2024-03-19T18:48:25.718" v="557"/>
        <pc:sldMkLst>
          <pc:docMk/>
          <pc:sldMk cId="3870857193" sldId="259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31:21.162" v="304"/>
          <ac:spMkLst>
            <pc:docMk/>
            <pc:sldMk cId="3870857193" sldId="259"/>
            <ac:spMk id="2" creationId="{D5149B2F-66F3-8EAB-4880-A8BED5D12CCE}"/>
          </ac:spMkLst>
        </pc:spChg>
        <pc:spChg chg="mod ord">
          <ac:chgData name="Харламов Денис Алексеевич" userId="S::dakharlamov@chsu.ru::09188454-8598-4edc-9dd5-d4d4c0a136ce" providerId="AD" clId="Web-{D93A991F-83B1-FB41-6A91-0614F452D5A1}" dt="2024-03-19T18:31:21.162" v="304"/>
          <ac:spMkLst>
            <pc:docMk/>
            <pc:sldMk cId="3870857193" sldId="259"/>
            <ac:spMk id="3" creationId="{B66D2C31-4044-807F-1F98-8D9178A5F170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28:44.939" v="279"/>
          <ac:spMkLst>
            <pc:docMk/>
            <pc:sldMk cId="3870857193" sldId="259"/>
            <ac:spMk id="4" creationId="{334AC594-CAA4-2689-0673-5FD4AE948C51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27:13.280" v="273"/>
          <ac:spMkLst>
            <pc:docMk/>
            <pc:sldMk cId="3870857193" sldId="259"/>
            <ac:spMk id="5" creationId="{316795AC-1465-342F-EBA9-5B09B23042B4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28:57.721" v="280"/>
          <ac:spMkLst>
            <pc:docMk/>
            <pc:sldMk cId="3870857193" sldId="259"/>
            <ac:spMk id="6" creationId="{802011FE-BC4A-1C68-3052-3C6F95C70965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31:21.162" v="304"/>
          <ac:spMkLst>
            <pc:docMk/>
            <pc:sldMk cId="3870857193" sldId="259"/>
            <ac:spMk id="12" creationId="{75697405-D261-4D6B-8E15-0FF5AE9DD206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23.393" v="284"/>
          <ac:spMkLst>
            <pc:docMk/>
            <pc:sldMk cId="3870857193" sldId="259"/>
            <ac:spMk id="18" creationId="{11564CA4-59C9-4DAC-950E-61D1FA278705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8:25.718" v="557"/>
          <ac:spMkLst>
            <pc:docMk/>
            <pc:sldMk cId="3870857193" sldId="259"/>
            <ac:spMk id="19" creationId="{E4D7A762-F3E3-7373-AD6F-79DBCD102EBE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spMkLst>
            <pc:docMk/>
            <pc:sldMk cId="3870857193" sldId="259"/>
            <ac:spMk id="22" creationId="{575806C2-AB07-4F56-936F-6EA1070F7F4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spMkLst>
            <pc:docMk/>
            <pc:sldMk cId="3870857193" sldId="259"/>
            <ac:spMk id="28" creationId="{D55F217F-C24D-4846-B638-491EF6D2770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spMkLst>
            <pc:docMk/>
            <pc:sldMk cId="3870857193" sldId="259"/>
            <ac:spMk id="29" creationId="{99830760-26BB-4DF9-938D-77E5D34C834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spMkLst>
            <pc:docMk/>
            <pc:sldMk cId="3870857193" sldId="259"/>
            <ac:spMk id="30" creationId="{F12B191D-14E0-48C6-9541-2DC3B7D19894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39" creationId="{E009DD9B-5EE2-4C0D-8B2B-351C8C102205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1" creationId="{E720DB99-7745-4E75-9D96-AAB6D55C531E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3" creationId="{D68803C4-E159-4360-B7BB-74205C8F782D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5" creationId="{504B0465-3B07-49BF-BEA7-D8147624629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7" creationId="{49B7FFA5-14CB-4A4F-9BCC-CA3AA5D9D276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spMkLst>
            <pc:docMk/>
            <pc:sldMk cId="3870857193" sldId="259"/>
            <ac:spMk id="49" creationId="{04E48745-7512-4EC2-9E20-9092D12150CA}"/>
          </ac:spMkLst>
        </pc:spChg>
        <pc:grpChg chg="add">
          <ac:chgData name="Харламов Денис Алексеевич" userId="S::dakharlamov@chsu.ru::09188454-8598-4edc-9dd5-d4d4c0a136ce" providerId="AD" clId="Web-{D93A991F-83B1-FB41-6A91-0614F452D5A1}" dt="2024-03-19T18:31:21.162" v="304"/>
          <ac:grpSpMkLst>
            <pc:docMk/>
            <pc:sldMk cId="3870857193" sldId="259"/>
            <ac:grpSpMk id="11" creationId="{89654513-256A-475D-BCC5-25FBFEA8E273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31:21.162" v="304"/>
          <ac:grpSpMkLst>
            <pc:docMk/>
            <pc:sldMk cId="3870857193" sldId="259"/>
            <ac:grpSpMk id="13" creationId="{19373530-15FD-4390-A707-0FA6DA4D513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9:23.393" v="284"/>
          <ac:grpSpMkLst>
            <pc:docMk/>
            <pc:sldMk cId="3870857193" sldId="259"/>
            <ac:grpSpMk id="14" creationId="{89654513-256A-475D-BCC5-25FBFEA8E27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9:23.393" v="284"/>
          <ac:grpSpMkLst>
            <pc:docMk/>
            <pc:sldMk cId="3870857193" sldId="259"/>
            <ac:grpSpMk id="20" creationId="{E74380E0-C298-4F18-9189-C236E8B829D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grpSpMkLst>
            <pc:docMk/>
            <pc:sldMk cId="3870857193" sldId="259"/>
            <ac:grpSpMk id="24" creationId="{C69923DF-00DF-45A6-86A0-5AD7FE498CFD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29:44.659" v="288"/>
          <ac:grpSpMkLst>
            <pc:docMk/>
            <pc:sldMk cId="3870857193" sldId="259"/>
            <ac:grpSpMk id="27" creationId="{89654513-256A-475D-BCC5-25FBFEA8E27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0:10.207" v="295"/>
          <ac:grpSpMkLst>
            <pc:docMk/>
            <pc:sldMk cId="3870857193" sldId="259"/>
            <ac:grpSpMk id="35" creationId="{215FFFB0-F23F-4C19-94F1-12A61849426C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870857193" sldId="259"/>
            <ac:grpSpMk id="54" creationId="{215FFFB0-F23F-4C19-94F1-12A61849426C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870857193" sldId="259"/>
            <ac:grpSpMk id="58" creationId="{3D837D9D-C83F-4B5F-A3E4-0566BFFDE5BB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870857193" sldId="259"/>
            <ac:grpSpMk id="62" creationId="{8014E084-82AA-4AF5-8DCD-D78AE42BCCC0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1:10.177" v="301"/>
          <ac:grpSpMkLst>
            <pc:docMk/>
            <pc:sldMk cId="3870857193" sldId="259"/>
            <ac:grpSpMk id="66" creationId="{54FBC6F2-8708-4069-AD0A-911A723CDD02}"/>
          </ac:grpSpMkLst>
        </pc:grpChg>
        <pc:picChg chg="add mod ord">
          <ac:chgData name="Харламов Денис Алексеевич" userId="S::dakharlamov@chsu.ru::09188454-8598-4edc-9dd5-d4d4c0a136ce" providerId="AD" clId="Web-{D93A991F-83B1-FB41-6A91-0614F452D5A1}" dt="2024-03-19T18:31:21.162" v="304"/>
          <ac:picMkLst>
            <pc:docMk/>
            <pc:sldMk cId="3870857193" sldId="259"/>
            <ac:picMk id="7" creationId="{E9BCADC7-9149-1F79-708C-534AC400DD75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31:21.162" v="304"/>
          <ac:picMkLst>
            <pc:docMk/>
            <pc:sldMk cId="3870857193" sldId="259"/>
            <ac:picMk id="8" creationId="{FCF7EBEC-DD6C-3BE6-5332-341C57787865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31:21.162" v="304"/>
          <ac:picMkLst>
            <pc:docMk/>
            <pc:sldMk cId="3870857193" sldId="259"/>
            <ac:picMk id="9" creationId="{73B34A61-3794-5EC1-66EB-98AA2CF3B1D7}"/>
          </ac:picMkLst>
        </pc:picChg>
        <pc:picChg chg="add del">
          <ac:chgData name="Харламов Денис Алексеевич" userId="S::dakharlamov@chsu.ru::09188454-8598-4edc-9dd5-d4d4c0a136ce" providerId="AD" clId="Web-{D93A991F-83B1-FB41-6A91-0614F452D5A1}" dt="2024-03-19T18:48:25.718" v="556"/>
          <ac:picMkLst>
            <pc:docMk/>
            <pc:sldMk cId="3870857193" sldId="259"/>
            <ac:picMk id="31" creationId="{A67C1731-36A4-5E8A-A959-0432F0830CDC}"/>
          </ac:picMkLst>
        </pc:picChg>
      </pc:sldChg>
      <pc:sldChg chg="addSp delSp modSp new del mod modClrScheme chgLayout">
        <pc:chgData name="Харламов Денис Алексеевич" userId="S::dakharlamov@chsu.ru::09188454-8598-4edc-9dd5-d4d4c0a136ce" providerId="AD" clId="Web-{D93A991F-83B1-FB41-6A91-0614F452D5A1}" dt="2024-03-19T18:38:09.437" v="335"/>
        <pc:sldMkLst>
          <pc:docMk/>
          <pc:sldMk cId="178879860" sldId="260"/>
        </pc:sldMkLst>
        <pc:spChg chg="del mod ord">
          <ac:chgData name="Харламов Денис Алексеевич" userId="S::dakharlamov@chsu.ru::09188454-8598-4edc-9dd5-d4d4c0a136ce" providerId="AD" clId="Web-{D93A991F-83B1-FB41-6A91-0614F452D5A1}" dt="2024-03-19T18:36:40.685" v="317"/>
          <ac:spMkLst>
            <pc:docMk/>
            <pc:sldMk cId="178879860" sldId="260"/>
            <ac:spMk id="2" creationId="{F4D2384A-CA9A-A672-A1B3-2E91DC93CB24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31:57.850" v="306"/>
          <ac:spMkLst>
            <pc:docMk/>
            <pc:sldMk cId="178879860" sldId="260"/>
            <ac:spMk id="3" creationId="{6987D0FA-EFBE-B935-8657-9066B571DD06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32:10.960" v="308"/>
          <ac:spMkLst>
            <pc:docMk/>
            <pc:sldMk cId="178879860" sldId="260"/>
            <ac:spMk id="4" creationId="{D1B25477-E527-356F-45C0-B711ED1E4BDC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7:18.499" v="323"/>
          <ac:spMkLst>
            <pc:docMk/>
            <pc:sldMk cId="178879860" sldId="260"/>
            <ac:spMk id="9" creationId="{306C4E3D-F8DF-D749-EF71-9C1C797DD092}"/>
          </ac:spMkLst>
        </pc:spChg>
        <pc:picChg chg="add mod ord">
          <ac:chgData name="Харламов Денис Алексеевич" userId="S::dakharlamov@chsu.ru::09188454-8598-4edc-9dd5-d4d4c0a136ce" providerId="AD" clId="Web-{D93A991F-83B1-FB41-6A91-0614F452D5A1}" dt="2024-03-19T18:36:45.623" v="321" actId="1076"/>
          <ac:picMkLst>
            <pc:docMk/>
            <pc:sldMk cId="178879860" sldId="260"/>
            <ac:picMk id="5" creationId="{7303946C-8A39-C384-D6AF-073D61EE9472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36:44.998" v="320" actId="1076"/>
          <ac:picMkLst>
            <pc:docMk/>
            <pc:sldMk cId="178879860" sldId="260"/>
            <ac:picMk id="6" creationId="{1FA9ABAD-8AF2-778E-05D1-24AC0F3D23EB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36:44.373" v="319" actId="1076"/>
          <ac:picMkLst>
            <pc:docMk/>
            <pc:sldMk cId="178879860" sldId="260"/>
            <ac:picMk id="7" creationId="{C4D93F7F-BE15-CFC7-0493-3021F744595E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37:24.983" v="326"/>
          <ac:picMkLst>
            <pc:docMk/>
            <pc:sldMk cId="178879860" sldId="260"/>
            <ac:picMk id="8" creationId="{44EC0EBF-6E88-CD1C-ABEE-2999600AAD59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37:23.718" v="325"/>
          <ac:picMkLst>
            <pc:docMk/>
            <pc:sldMk cId="178879860" sldId="260"/>
            <ac:picMk id="10" creationId="{C5CFCB06-2BEF-EFE8-E681-4E82B745FE12}"/>
          </ac:picMkLst>
        </pc:picChg>
      </pc:sldChg>
      <pc:sldChg chg="addSp delSp modSp new mod setBg modClrScheme setClrOvrMap chgLayout">
        <pc:chgData name="Харламов Денис Алексеевич" userId="S::dakharlamov@chsu.ru::09188454-8598-4edc-9dd5-d4d4c0a136ce" providerId="AD" clId="Web-{D93A991F-83B1-FB41-6A91-0614F452D5A1}" dt="2024-03-19T18:42:27.116" v="408"/>
        <pc:sldMkLst>
          <pc:docMk/>
          <pc:sldMk cId="750956858" sldId="261"/>
        </pc:sldMkLst>
        <pc:spChg chg="del mod ord">
          <ac:chgData name="Харламов Денис Алексеевич" userId="S::dakharlamov@chsu.ru::09188454-8598-4edc-9dd5-d4d4c0a136ce" providerId="AD" clId="Web-{D93A991F-83B1-FB41-6A91-0614F452D5A1}" dt="2024-03-19T18:34:49.651" v="312"/>
          <ac:spMkLst>
            <pc:docMk/>
            <pc:sldMk cId="750956858" sldId="261"/>
            <ac:spMk id="2" creationId="{1287F03C-E1BC-4E68-5315-2702D3A42637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34:32.854" v="309"/>
          <ac:spMkLst>
            <pc:docMk/>
            <pc:sldMk cId="750956858" sldId="261"/>
            <ac:spMk id="3" creationId="{7F238C40-FD71-0F36-8B1F-7794FDDA74E6}"/>
          </ac:spMkLst>
        </pc:spChg>
        <pc:spChg chg="del mod ord">
          <ac:chgData name="Харламов Денис Алексеевич" userId="S::dakharlamov@chsu.ru::09188454-8598-4edc-9dd5-d4d4c0a136ce" providerId="AD" clId="Web-{D93A991F-83B1-FB41-6A91-0614F452D5A1}" dt="2024-03-19T18:34:48.698" v="311"/>
          <ac:spMkLst>
            <pc:docMk/>
            <pc:sldMk cId="750956858" sldId="261"/>
            <ac:spMk id="4" creationId="{231F777C-AF41-79BE-B352-BE9652CEF18A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2:13.959" v="403"/>
          <ac:spMkLst>
            <pc:docMk/>
            <pc:sldMk cId="750956858" sldId="261"/>
            <ac:spMk id="7" creationId="{4D01069D-CBAD-2C85-D8E7-B9F4E9CB41DF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2:19.991" v="406"/>
          <ac:spMkLst>
            <pc:docMk/>
            <pc:sldMk cId="750956858" sldId="261"/>
            <ac:spMk id="13" creationId="{82F791AE-25A5-4920-ED72-19A25AC17CCD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4:52.073" v="313"/>
          <ac:spMkLst>
            <pc:docMk/>
            <pc:sldMk cId="750956858" sldId="261"/>
            <ac:spMk id="14" creationId="{ABC9A3F9-9965-49F2-BDA9-58E516D012E6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34:52.073" v="313"/>
          <ac:spMkLst>
            <pc:docMk/>
            <pc:sldMk cId="750956858" sldId="261"/>
            <ac:spMk id="16" creationId="{62D23C82-369F-47E8-8C41-5E7DF6DD561E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2:27.116" v="408"/>
          <ac:spMkLst>
            <pc:docMk/>
            <pc:sldMk cId="750956858" sldId="261"/>
            <ac:spMk id="29" creationId="{3E9FBC8E-8666-4442-8D7D-B250510CD44D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2:27.116" v="408"/>
          <ac:spMkLst>
            <pc:docMk/>
            <pc:sldMk cId="750956858" sldId="261"/>
            <ac:spMk id="38" creationId="{7045633D-7FA7-4D93-8E45-D385B582A1F1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2:27.116" v="408"/>
          <ac:spMkLst>
            <pc:docMk/>
            <pc:sldMk cId="750956858" sldId="261"/>
            <ac:spMk id="40" creationId="{82532B9D-ADFC-4AEF-97D4-9FC87BB61E31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8:34:52.073" v="313"/>
          <ac:grpSpMkLst>
            <pc:docMk/>
            <pc:sldMk cId="750956858" sldId="261"/>
            <ac:grpSpMk id="10" creationId="{5EB9D992-2C07-41D6-A9B6-DA44569FFEF3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34:52.073" v="313"/>
          <ac:grpSpMkLst>
            <pc:docMk/>
            <pc:sldMk cId="750956858" sldId="261"/>
            <ac:grpSpMk id="18" creationId="{E1BB6EB5-7368-4D9C-8A6C-3A796297B676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42:27.116" v="408"/>
          <ac:grpSpMkLst>
            <pc:docMk/>
            <pc:sldMk cId="750956858" sldId="261"/>
            <ac:grpSpMk id="25" creationId="{2A313B03-D361-4EC9-AF52-0B3C1C92C26D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42:27.116" v="408"/>
          <ac:grpSpMkLst>
            <pc:docMk/>
            <pc:sldMk cId="750956858" sldId="261"/>
            <ac:grpSpMk id="34" creationId="{2A313B03-D361-4EC9-AF52-0B3C1C92C26D}"/>
          </ac:grpSpMkLst>
        </pc:grpChg>
        <pc:picChg chg="add del mod ord">
          <ac:chgData name="Харламов Денис Алексеевич" userId="S::dakharlamov@chsu.ru::09188454-8598-4edc-9dd5-d4d4c0a136ce" providerId="AD" clId="Web-{D93A991F-83B1-FB41-6A91-0614F452D5A1}" dt="2024-03-19T18:42:12.693" v="402"/>
          <ac:picMkLst>
            <pc:docMk/>
            <pc:sldMk cId="750956858" sldId="261"/>
            <ac:picMk id="5" creationId="{0CE7F16E-DDF8-5E65-EE4E-A3F6FC78F5B9}"/>
          </ac:picMkLst>
        </pc:picChg>
        <pc:picChg chg="add del mod ord">
          <ac:chgData name="Харламов Денис Алексеевич" userId="S::dakharlamov@chsu.ru::09188454-8598-4edc-9dd5-d4d4c0a136ce" providerId="AD" clId="Web-{D93A991F-83B1-FB41-6A91-0614F452D5A1}" dt="2024-03-19T18:42:18.287" v="405"/>
          <ac:picMkLst>
            <pc:docMk/>
            <pc:sldMk cId="750956858" sldId="261"/>
            <ac:picMk id="8" creationId="{BA994B9A-D9F4-61D5-758B-9C5E225F1A4D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42:27.116" v="408"/>
          <ac:picMkLst>
            <pc:docMk/>
            <pc:sldMk cId="750956858" sldId="261"/>
            <ac:picMk id="15" creationId="{AEFE8D8F-187C-6071-3B8F-5B10D901101E}"/>
          </ac:picMkLst>
        </pc:picChg>
      </pc:sldChg>
      <pc:sldChg chg="addSp delSp modSp new mod setBg">
        <pc:chgData name="Харламов Денис Алексеевич" userId="S::dakharlamov@chsu.ru::09188454-8598-4edc-9dd5-d4d4c0a136ce" providerId="AD" clId="Web-{D93A991F-83B1-FB41-6A91-0614F452D5A1}" dt="2024-03-19T18:42:48.616" v="433" actId="20577"/>
        <pc:sldMkLst>
          <pc:docMk/>
          <pc:sldMk cId="85454938" sldId="262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2" creationId="{09F4440B-FE91-0965-57BC-3EF2BE913DE2}"/>
          </ac:spMkLst>
        </pc:spChg>
        <pc:spChg chg="del">
          <ac:chgData name="Харламов Денис Алексеевич" userId="S::dakharlamov@chsu.ru::09188454-8598-4edc-9dd5-d4d4c0a136ce" providerId="AD" clId="Web-{D93A991F-83B1-FB41-6A91-0614F452D5A1}" dt="2024-03-19T18:39:28.471" v="377"/>
          <ac:spMkLst>
            <pc:docMk/>
            <pc:sldMk cId="85454938" sldId="262"/>
            <ac:spMk id="3" creationId="{CE78FC9E-11A0-EDF0-6915-93130B14A607}"/>
          </ac:spMkLst>
        </pc:spChg>
        <pc:spChg chg="mod">
          <ac:chgData name="Харламов Денис Алексеевич" userId="S::dakharlamov@chsu.ru::09188454-8598-4edc-9dd5-d4d4c0a136ce" providerId="AD" clId="Web-{D93A991F-83B1-FB41-6A91-0614F452D5A1}" dt="2024-03-19T18:42:48.616" v="433" actId="20577"/>
          <ac:spMkLst>
            <pc:docMk/>
            <pc:sldMk cId="85454938" sldId="262"/>
            <ac:spMk id="4" creationId="{B41211D1-7E4E-39A4-7942-8E12163E5838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1:44.912" v="398"/>
          <ac:spMkLst>
            <pc:docMk/>
            <pc:sldMk cId="85454938" sldId="262"/>
            <ac:spMk id="7" creationId="{12F2B52B-2FA4-6D55-707C-C33566D680E1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10" creationId="{2550AE69-AC86-4188-83E5-A856C4F1DCF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12" creationId="{EC4CA156-2C9D-4F0C-B229-88D8B5E17BC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14" creationId="{D7361ED3-EBE5-4EFC-8DA3-D0CE4BF2F4B1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20" creationId="{5C28659E-412C-4600-B45E-BAE370BC24B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22" creationId="{AE95896B-6905-4618-A7DF-DED8A61FBC8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24" creationId="{7748BD8C-4984-4138-94CA-2DC5F39DC37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29" creationId="{2550AE69-AC86-4188-83E5-A856C4F1DCF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31" creationId="{EC4CA156-2C9D-4F0C-B229-88D8B5E17BC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33" creationId="{D7361ED3-EBE5-4EFC-8DA3-D0CE4BF2F4B1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39" creationId="{5C28659E-412C-4600-B45E-BAE370BC24B9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41" creationId="{AE95896B-6905-4618-A7DF-DED8A61FBC83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spMkLst>
            <pc:docMk/>
            <pc:sldMk cId="85454938" sldId="262"/>
            <ac:spMk id="43" creationId="{7748BD8C-4984-4138-94CA-2DC5F39DC379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46" creationId="{F44B2CE7-FD25-42E3-AB52-73B889FDAC4C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47" creationId="{4CEA8393-144C-4FCF-9A6C-1102F988A207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48" creationId="{35C31E2E-65FD-40B6-B604-C096F5B75FCF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50" creationId="{198584A9-4E66-4F48-A2F2-3A621184BECF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spMkLst>
            <pc:docMk/>
            <pc:sldMk cId="85454938" sldId="262"/>
            <ac:spMk id="51" creationId="{7120B3B1-4A29-46CC-AC4B-3373CCFEE6A9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8:41:58.256" v="401"/>
          <ac:grpSpMkLst>
            <pc:docMk/>
            <pc:sldMk cId="85454938" sldId="262"/>
            <ac:grpSpMk id="16" creationId="{85105087-7F16-4C94-837C-C45445116665}"/>
          </ac:grpSpMkLst>
        </pc:grpChg>
        <pc:grpChg chg="add del">
          <ac:chgData name="Харламов Денис Алексеевич" userId="S::dakharlamov@chsu.ru::09188454-8598-4edc-9dd5-d4d4c0a136ce" providerId="AD" clId="Web-{D93A991F-83B1-FB41-6A91-0614F452D5A1}" dt="2024-03-19T18:41:58.177" v="400"/>
          <ac:grpSpMkLst>
            <pc:docMk/>
            <pc:sldMk cId="85454938" sldId="262"/>
            <ac:grpSpMk id="35" creationId="{85105087-7F16-4C94-837C-C45445116665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grpSpMkLst>
            <pc:docMk/>
            <pc:sldMk cId="85454938" sldId="262"/>
            <ac:grpSpMk id="49" creationId="{A97B9141-8535-472D-B922-E499D77F8CFD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41:58.256" v="401"/>
          <ac:grpSpMkLst>
            <pc:docMk/>
            <pc:sldMk cId="85454938" sldId="262"/>
            <ac:grpSpMk id="52" creationId="{E800CD29-D21E-4AC8-A708-EDF5DA776B5F}"/>
          </ac:grpSpMkLst>
        </pc:grpChg>
        <pc:picChg chg="add del mod ord">
          <ac:chgData name="Харламов Денис Алексеевич" userId="S::dakharlamov@chsu.ru::09188454-8598-4edc-9dd5-d4d4c0a136ce" providerId="AD" clId="Web-{D93A991F-83B1-FB41-6A91-0614F452D5A1}" dt="2024-03-19T18:41:43.552" v="397"/>
          <ac:picMkLst>
            <pc:docMk/>
            <pc:sldMk cId="85454938" sldId="262"/>
            <ac:picMk id="5" creationId="{E9B73013-43C5-3BE6-2549-029CF6C76D9D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41:58.256" v="401"/>
          <ac:picMkLst>
            <pc:docMk/>
            <pc:sldMk cId="85454938" sldId="262"/>
            <ac:picMk id="8" creationId="{AFC89696-4FD8-5077-4B56-CB5DDBD70FFF}"/>
          </ac:picMkLst>
        </pc:picChg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8:37:48.593" v="329"/>
        <pc:sldMkLst>
          <pc:docMk/>
          <pc:sldMk cId="3004523345" sldId="263"/>
        </pc:sldMkLst>
      </pc:sldChg>
      <pc:sldChg chg="addSp modSp new mod setBg">
        <pc:chgData name="Харламов Денис Алексеевич" userId="S::dakharlamov@chsu.ru::09188454-8598-4edc-9dd5-d4d4c0a136ce" providerId="AD" clId="Web-{D93A991F-83B1-FB41-6A91-0614F452D5A1}" dt="2024-03-19T18:38:06.406" v="334"/>
        <pc:sldMkLst>
          <pc:docMk/>
          <pc:sldMk cId="2542835630" sldId="264"/>
        </pc:sldMkLst>
        <pc:picChg chg="add mod ord">
          <ac:chgData name="Харламов Денис Алексеевич" userId="S::dakharlamov@chsu.ru::09188454-8598-4edc-9dd5-d4d4c0a136ce" providerId="AD" clId="Web-{D93A991F-83B1-FB41-6A91-0614F452D5A1}" dt="2024-03-19T18:38:06.406" v="334"/>
          <ac:picMkLst>
            <pc:docMk/>
            <pc:sldMk cId="2542835630" sldId="264"/>
            <ac:picMk id="2" creationId="{3D1A1C3E-5682-6977-3CEA-4D0460F204AE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38:06.406" v="334"/>
          <ac:picMkLst>
            <pc:docMk/>
            <pc:sldMk cId="2542835630" sldId="264"/>
            <ac:picMk id="4" creationId="{8D41B574-763E-26AA-0994-7343768C3DD7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38:06.406" v="334"/>
          <ac:picMkLst>
            <pc:docMk/>
            <pc:sldMk cId="2542835630" sldId="264"/>
            <ac:picMk id="6" creationId="{359FF223-3799-E950-B224-3F44695CC906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38:06.406" v="334"/>
          <ac:picMkLst>
            <pc:docMk/>
            <pc:sldMk cId="2542835630" sldId="264"/>
            <ac:picMk id="8" creationId="{37EE265E-18A0-2D15-540E-0B57844FE3C0}"/>
          </ac:picMkLst>
        </pc:picChg>
      </pc:sldChg>
      <pc:sldChg chg="addSp delSp modSp new mod ord setBg">
        <pc:chgData name="Харламов Денис Алексеевич" userId="S::dakharlamov@chsu.ru::09188454-8598-4edc-9dd5-d4d4c0a136ce" providerId="AD" clId="Web-{D93A991F-83B1-FB41-6A91-0614F452D5A1}" dt="2024-03-19T18:53:16.413" v="732" actId="14100"/>
        <pc:sldMkLst>
          <pc:docMk/>
          <pc:sldMk cId="2561939723" sldId="265"/>
        </pc:sldMkLst>
        <pc:spChg chg="mod ord">
          <ac:chgData name="Харламов Денис Алексеевич" userId="S::dakharlamov@chsu.ru::09188454-8598-4edc-9dd5-d4d4c0a136ce" providerId="AD" clId="Web-{D93A991F-83B1-FB41-6A91-0614F452D5A1}" dt="2024-03-19T18:52:28.053" v="718"/>
          <ac:spMkLst>
            <pc:docMk/>
            <pc:sldMk cId="2561939723" sldId="265"/>
            <ac:spMk id="2" creationId="{FBE589E7-3C4E-2C9B-A6EE-41B3F80C44FA}"/>
          </ac:spMkLst>
        </pc:spChg>
        <pc:spChg chg="del mod">
          <ac:chgData name="Харламов Денис Алексеевич" userId="S::dakharlamov@chsu.ru::09188454-8598-4edc-9dd5-d4d4c0a136ce" providerId="AD" clId="Web-{D93A991F-83B1-FB41-6A91-0614F452D5A1}" dt="2024-03-19T18:45:23.198" v="456"/>
          <ac:spMkLst>
            <pc:docMk/>
            <pc:sldMk cId="2561939723" sldId="265"/>
            <ac:spMk id="3" creationId="{FF672FF4-5D75-2379-A9D6-77E965C4023F}"/>
          </ac:spMkLst>
        </pc:spChg>
        <pc:spChg chg="add del mod ord">
          <ac:chgData name="Харламов Денис Алексеевич" userId="S::dakharlamov@chsu.ru::09188454-8598-4edc-9dd5-d4d4c0a136ce" providerId="AD" clId="Web-{D93A991F-83B1-FB41-6A91-0614F452D5A1}" dt="2024-03-19T18:52:48.506" v="723"/>
          <ac:spMkLst>
            <pc:docMk/>
            <pc:sldMk cId="2561939723" sldId="265"/>
            <ac:spMk id="6" creationId="{5FA5B93C-441F-238A-1B1A-EBD672D7D6A7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8:29.609" v="559"/>
          <ac:spMkLst>
            <pc:docMk/>
            <pc:sldMk cId="2561939723" sldId="265"/>
            <ac:spMk id="8" creationId="{F8F880CB-D079-2DDE-F848-FA0BF687F80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50:00.408" v="601"/>
          <ac:spMkLst>
            <pc:docMk/>
            <pc:sldMk cId="2561939723" sldId="265"/>
            <ac:spMk id="10" creationId="{F8F880CB-D079-2DDE-F848-FA0BF687F80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52:28.053" v="718"/>
          <ac:spMkLst>
            <pc:docMk/>
            <pc:sldMk cId="2561939723" sldId="265"/>
            <ac:spMk id="17" creationId="{96D8E679-BF08-4A7D-AED0-0AD7A8516D67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52:28.053" v="718"/>
          <ac:spMkLst>
            <pc:docMk/>
            <pc:sldMk cId="2561939723" sldId="265"/>
            <ac:spMk id="19" creationId="{9ECCD201-B0E8-4CCD-BBD7-9B287AF7E583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52:28.053" v="718"/>
          <ac:spMkLst>
            <pc:docMk/>
            <pc:sldMk cId="2561939723" sldId="265"/>
            <ac:spMk id="28" creationId="{75697405-D261-4D6B-8E15-0FF5AE9DD206}"/>
          </ac:spMkLst>
        </pc:spChg>
        <pc:grpChg chg="add del">
          <ac:chgData name="Харламов Денис Алексеевич" userId="S::dakharlamov@chsu.ru::09188454-8598-4edc-9dd5-d4d4c0a136ce" providerId="AD" clId="Web-{D93A991F-83B1-FB41-6A91-0614F452D5A1}" dt="2024-03-19T18:52:28.053" v="718"/>
          <ac:grpSpMkLst>
            <pc:docMk/>
            <pc:sldMk cId="2561939723" sldId="265"/>
            <ac:grpSpMk id="21" creationId="{F17BE534-3849-4720-BB97-AC159CE87F03}"/>
          </ac:grpSpMkLst>
        </pc:grpChg>
        <pc:grpChg chg="add">
          <ac:chgData name="Харламов Денис Алексеевич" userId="S::dakharlamov@chsu.ru::09188454-8598-4edc-9dd5-d4d4c0a136ce" providerId="AD" clId="Web-{D93A991F-83B1-FB41-6A91-0614F452D5A1}" dt="2024-03-19T18:52:28.053" v="718"/>
          <ac:grpSpMkLst>
            <pc:docMk/>
            <pc:sldMk cId="2561939723" sldId="265"/>
            <ac:grpSpMk id="30" creationId="{19373530-15FD-4390-A707-0FA6DA4D5133}"/>
          </ac:grpSpMkLst>
        </pc:grpChg>
        <pc:graphicFrameChg chg="add">
          <ac:chgData name="Харламов Денис Алексеевич" userId="S::dakharlamov@chsu.ru::09188454-8598-4edc-9dd5-d4d4c0a136ce" providerId="AD" clId="Web-{D93A991F-83B1-FB41-6A91-0614F452D5A1}" dt="2024-03-19T18:52:48.506" v="723"/>
          <ac:graphicFrameMkLst>
            <pc:docMk/>
            <pc:sldMk cId="2561939723" sldId="265"/>
            <ac:graphicFrameMk id="34" creationId="{9F4C6237-C056-7E12-024A-A06014A6780B}"/>
          </ac:graphicFrameMkLst>
        </pc:graphicFrameChg>
        <pc:picChg chg="add del mod ord">
          <ac:chgData name="Харламов Денис Алексеевич" userId="S::dakharlamov@chsu.ru::09188454-8598-4edc-9dd5-d4d4c0a136ce" providerId="AD" clId="Web-{D93A991F-83B1-FB41-6A91-0614F452D5A1}" dt="2024-03-19T18:45:24.667" v="457"/>
          <ac:picMkLst>
            <pc:docMk/>
            <pc:sldMk cId="2561939723" sldId="265"/>
            <ac:picMk id="4" creationId="{86A2C26A-C699-1F0F-0A53-E38B1FCD66B9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52:57.085" v="726"/>
          <ac:picMkLst>
            <pc:docMk/>
            <pc:sldMk cId="2561939723" sldId="265"/>
            <ac:picMk id="7" creationId="{9B7B87CC-8E59-B479-8E98-2D919EC6AAC9}"/>
          </ac:picMkLst>
        </pc:picChg>
        <pc:picChg chg="add del mod">
          <ac:chgData name="Харламов Денис Алексеевич" userId="S::dakharlamov@chsu.ru::09188454-8598-4edc-9dd5-d4d4c0a136ce" providerId="AD" clId="Web-{D93A991F-83B1-FB41-6A91-0614F452D5A1}" dt="2024-03-19T18:48:29.609" v="558"/>
          <ac:picMkLst>
            <pc:docMk/>
            <pc:sldMk cId="2561939723" sldId="265"/>
            <ac:picMk id="9" creationId="{7AC7A3EF-94FE-92B0-7C60-DD95EE6AA57A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52:28.053" v="718"/>
          <ac:picMkLst>
            <pc:docMk/>
            <pc:sldMk cId="2561939723" sldId="265"/>
            <ac:picMk id="11" creationId="{7AC7A3EF-94FE-92B0-7C60-DD95EE6AA57A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52:28.053" v="718"/>
          <ac:picMkLst>
            <pc:docMk/>
            <pc:sldMk cId="2561939723" sldId="265"/>
            <ac:picMk id="12" creationId="{96563BC5-1599-5A00-7BCC-A2C7CDE8DA06}"/>
          </ac:picMkLst>
        </pc:picChg>
        <pc:picChg chg="add mod">
          <ac:chgData name="Харламов Денис Алексеевич" userId="S::dakharlamov@chsu.ru::09188454-8598-4edc-9dd5-d4d4c0a136ce" providerId="AD" clId="Web-{D93A991F-83B1-FB41-6A91-0614F452D5A1}" dt="2024-03-19T18:53:16.413" v="732" actId="14100"/>
          <ac:picMkLst>
            <pc:docMk/>
            <pc:sldMk cId="2561939723" sldId="265"/>
            <ac:picMk id="24" creationId="{263A55D2-6D21-6FD1-60FB-158F43814A5C}"/>
          </ac:picMkLst>
        </pc:picChg>
      </pc:sldChg>
      <pc:sldChg chg="new del">
        <pc:chgData name="Харламов Денис Алексеевич" userId="S::dakharlamov@chsu.ru::09188454-8598-4edc-9dd5-d4d4c0a136ce" providerId="AD" clId="Web-{D93A991F-83B1-FB41-6A91-0614F452D5A1}" dt="2024-03-19T18:44:53.416" v="435"/>
        <pc:sldMkLst>
          <pc:docMk/>
          <pc:sldMk cId="3079449266" sldId="265"/>
        </pc:sldMkLst>
      </pc:sldChg>
      <pc:sldChg chg="addSp modSp new mod setBg">
        <pc:chgData name="Харламов Денис Алексеевич" userId="S::dakharlamov@chsu.ru::09188454-8598-4edc-9dd5-d4d4c0a136ce" providerId="AD" clId="Web-{D93A991F-83B1-FB41-6A91-0614F452D5A1}" dt="2024-03-19T18:56:38.090" v="881" actId="14100"/>
        <pc:sldMkLst>
          <pc:docMk/>
          <pc:sldMk cId="2744274504" sldId="266"/>
        </pc:sldMkLst>
        <pc:spChg chg="mod">
          <ac:chgData name="Харламов Денис Алексеевич" userId="S::dakharlamov@chsu.ru::09188454-8598-4edc-9dd5-d4d4c0a136ce" providerId="AD" clId="Web-{D93A991F-83B1-FB41-6A91-0614F452D5A1}" dt="2024-03-19T18:56:25.793" v="875" actId="14100"/>
          <ac:spMkLst>
            <pc:docMk/>
            <pc:sldMk cId="2744274504" sldId="266"/>
            <ac:spMk id="2" creationId="{06B8E9CD-40DE-6B8A-482A-594E65B65758}"/>
          </ac:spMkLst>
        </pc:spChg>
        <pc:spChg chg="mod">
          <ac:chgData name="Харламов Денис Алексеевич" userId="S::dakharlamov@chsu.ru::09188454-8598-4edc-9dd5-d4d4c0a136ce" providerId="AD" clId="Web-{D93A991F-83B1-FB41-6A91-0614F452D5A1}" dt="2024-03-19T18:56:38.090" v="881" actId="14100"/>
          <ac:spMkLst>
            <pc:docMk/>
            <pc:sldMk cId="2744274504" sldId="266"/>
            <ac:spMk id="3" creationId="{81F0BB6A-7FE8-B449-E081-272E05C70F48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56:15.668" v="871"/>
          <ac:spMkLst>
            <pc:docMk/>
            <pc:sldMk cId="2744274504" sldId="266"/>
            <ac:spMk id="9" creationId="{1211D972-B7CA-42AA-9FC6-0DC03C1A180F}"/>
          </ac:spMkLst>
        </pc:spChg>
        <pc:spChg chg="add">
          <ac:chgData name="Харламов Денис Алексеевич" userId="S::dakharlamov@chsu.ru::09188454-8598-4edc-9dd5-d4d4c0a136ce" providerId="AD" clId="Web-{D93A991F-83B1-FB41-6A91-0614F452D5A1}" dt="2024-03-19T18:56:15.668" v="871"/>
          <ac:spMkLst>
            <pc:docMk/>
            <pc:sldMk cId="2744274504" sldId="266"/>
            <ac:spMk id="11" creationId="{42D4C4BF-D625-406D-9528-001C8CE3B9AD}"/>
          </ac:spMkLst>
        </pc:spChg>
        <pc:grpChg chg="add">
          <ac:chgData name="Харламов Денис Алексеевич" userId="S::dakharlamov@chsu.ru::09188454-8598-4edc-9dd5-d4d4c0a136ce" providerId="AD" clId="Web-{D93A991F-83B1-FB41-6A91-0614F452D5A1}" dt="2024-03-19T18:56:15.668" v="871"/>
          <ac:grpSpMkLst>
            <pc:docMk/>
            <pc:sldMk cId="2744274504" sldId="266"/>
            <ac:grpSpMk id="13" creationId="{E338BB70-4256-4514-BA1C-E72F3183FDBD}"/>
          </ac:grpSpMkLst>
        </pc:grpChg>
        <pc:picChg chg="add">
          <ac:chgData name="Харламов Денис Алексеевич" userId="S::dakharlamov@chsu.ru::09188454-8598-4edc-9dd5-d4d4c0a136ce" providerId="AD" clId="Web-{D93A991F-83B1-FB41-6A91-0614F452D5A1}" dt="2024-03-19T18:56:15.668" v="871"/>
          <ac:picMkLst>
            <pc:docMk/>
            <pc:sldMk cId="2744274504" sldId="266"/>
            <ac:picMk id="5" creationId="{BA2C71D4-AA21-B549-8D20-4672CA8A6FEE}"/>
          </ac:picMkLst>
        </pc:picChg>
      </pc:sldChg>
      <pc:sldChg chg="delSp new del">
        <pc:chgData name="Харламов Денис Алексеевич" userId="S::dakharlamov@chsu.ru::09188454-8598-4edc-9dd5-d4d4c0a136ce" providerId="AD" clId="Web-{D93A991F-83B1-FB41-6A91-0614F452D5A1}" dt="2024-03-19T18:53:31.617" v="736"/>
        <pc:sldMkLst>
          <pc:docMk/>
          <pc:sldMk cId="3807726953" sldId="266"/>
        </pc:sldMkLst>
        <pc:spChg chg="del">
          <ac:chgData name="Харламов Денис Алексеевич" userId="S::dakharlamov@chsu.ru::09188454-8598-4edc-9dd5-d4d4c0a136ce" providerId="AD" clId="Web-{D93A991F-83B1-FB41-6A91-0614F452D5A1}" dt="2024-03-19T18:53:29.117" v="735"/>
          <ac:spMkLst>
            <pc:docMk/>
            <pc:sldMk cId="3807726953" sldId="266"/>
            <ac:spMk id="2" creationId="{49528B2D-11E6-66C5-26DF-4717742BA1A9}"/>
          </ac:spMkLst>
        </pc:spChg>
        <pc:spChg chg="del">
          <ac:chgData name="Харламов Денис Алексеевич" userId="S::dakharlamov@chsu.ru::09188454-8598-4edc-9dd5-d4d4c0a136ce" providerId="AD" clId="Web-{D93A991F-83B1-FB41-6A91-0614F452D5A1}" dt="2024-03-19T18:53:27.445" v="733"/>
          <ac:spMkLst>
            <pc:docMk/>
            <pc:sldMk cId="3807726953" sldId="266"/>
            <ac:spMk id="3" creationId="{EEF0AF17-9A22-3BEC-3D18-5EB0D5345DC4}"/>
          </ac:spMkLst>
        </pc:spChg>
        <pc:spChg chg="del">
          <ac:chgData name="Харламов Денис Алексеевич" userId="S::dakharlamov@chsu.ru::09188454-8598-4edc-9dd5-d4d4c0a136ce" providerId="AD" clId="Web-{D93A991F-83B1-FB41-6A91-0614F452D5A1}" dt="2024-03-19T18:53:28.398" v="734"/>
          <ac:spMkLst>
            <pc:docMk/>
            <pc:sldMk cId="3807726953" sldId="266"/>
            <ac:spMk id="4" creationId="{746153CA-9BD1-0446-8B7C-1B4EC957E121}"/>
          </ac:spMkLst>
        </pc:spChg>
      </pc:sldChg>
      <pc:sldChg chg="addSp delSp modSp new del">
        <pc:chgData name="Харламов Денис Алексеевич" userId="S::dakharlamov@chsu.ru::09188454-8598-4edc-9dd5-d4d4c0a136ce" providerId="AD" clId="Web-{D93A991F-83B1-FB41-6A91-0614F452D5A1}" dt="2024-03-19T18:49:49.955" v="597"/>
        <pc:sldMkLst>
          <pc:docMk/>
          <pc:sldMk cId="3366610054" sldId="267"/>
        </pc:sldMkLst>
        <pc:spChg chg="add del mod">
          <ac:chgData name="Харламов Денис Алексеевич" userId="S::dakharlamov@chsu.ru::09188454-8598-4edc-9dd5-d4d4c0a136ce" providerId="AD" clId="Web-{D93A991F-83B1-FB41-6A91-0614F452D5A1}" dt="2024-03-19T18:49:30.111" v="592" actId="20577"/>
          <ac:spMkLst>
            <pc:docMk/>
            <pc:sldMk cId="3366610054" sldId="267"/>
            <ac:spMk id="2" creationId="{F8CB9F46-BDDE-B39A-A502-345CE033D19B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9:07.626" v="588" actId="20577"/>
          <ac:spMkLst>
            <pc:docMk/>
            <pc:sldMk cId="3366610054" sldId="267"/>
            <ac:spMk id="3" creationId="{C3D95888-D061-EF2D-587B-201F2B080D6D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9:43.127" v="596"/>
          <ac:spMkLst>
            <pc:docMk/>
            <pc:sldMk cId="3366610054" sldId="267"/>
            <ac:spMk id="4" creationId="{659886FA-50EF-D91B-2A36-BC92FF7375F2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9:18.032" v="590" actId="20577"/>
          <ac:spMkLst>
            <pc:docMk/>
            <pc:sldMk cId="3366610054" sldId="267"/>
            <ac:spMk id="5" creationId="{DBA6995A-A091-25E3-EE46-A9390385ED8F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9:38.986" v="594"/>
          <ac:spMkLst>
            <pc:docMk/>
            <pc:sldMk cId="3366610054" sldId="267"/>
            <ac:spMk id="6" creationId="{BC1D2361-395A-60C3-519E-47F79FFB949D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8:49.781" v="578"/>
          <ac:spMkLst>
            <pc:docMk/>
            <pc:sldMk cId="3366610054" sldId="267"/>
            <ac:spMk id="8" creationId="{1C98AE0A-EBEB-8457-4058-1266E635800C}"/>
          </ac:spMkLst>
        </pc:spChg>
        <pc:spChg chg="add del">
          <ac:chgData name="Харламов Денис Алексеевич" userId="S::dakharlamov@chsu.ru::09188454-8598-4edc-9dd5-d4d4c0a136ce" providerId="AD" clId="Web-{D93A991F-83B1-FB41-6A91-0614F452D5A1}" dt="2024-03-19T18:48:49.781" v="577"/>
          <ac:spMkLst>
            <pc:docMk/>
            <pc:sldMk cId="3366610054" sldId="267"/>
            <ac:spMk id="10" creationId="{E3711E0D-FF62-0CD9-C2A8-28D117A0F0F3}"/>
          </ac:spMkLst>
        </pc:spChg>
        <pc:spChg chg="add del mod">
          <ac:chgData name="Харламов Денис Алексеевич" userId="S::dakharlamov@chsu.ru::09188454-8598-4edc-9dd5-d4d4c0a136ce" providerId="AD" clId="Web-{D93A991F-83B1-FB41-6A91-0614F452D5A1}" dt="2024-03-19T18:48:49.781" v="575"/>
          <ac:spMkLst>
            <pc:docMk/>
            <pc:sldMk cId="3366610054" sldId="267"/>
            <ac:spMk id="14" creationId="{6CC8610A-1264-290A-5265-EB400BBC3414}"/>
          </ac:spMkLst>
        </pc:spChg>
        <pc:picChg chg="add del">
          <ac:chgData name="Харламов Денис Алексеевич" userId="S::dakharlamov@chsu.ru::09188454-8598-4edc-9dd5-d4d4c0a136ce" providerId="AD" clId="Web-{D93A991F-83B1-FB41-6A91-0614F452D5A1}" dt="2024-03-19T18:48:49.781" v="576"/>
          <ac:picMkLst>
            <pc:docMk/>
            <pc:sldMk cId="3366610054" sldId="267"/>
            <ac:picMk id="12" creationId="{E4F3662B-07BB-E8B3-0FA2-4BBF257745AA}"/>
          </ac:picMkLst>
        </pc:picChg>
        <pc:picChg chg="add del">
          <ac:chgData name="Харламов Денис Алексеевич" userId="S::dakharlamov@chsu.ru::09188454-8598-4edc-9dd5-d4d4c0a136ce" providerId="AD" clId="Web-{D93A991F-83B1-FB41-6A91-0614F452D5A1}" dt="2024-03-19T18:48:49.781" v="574"/>
          <ac:picMkLst>
            <pc:docMk/>
            <pc:sldMk cId="3366610054" sldId="267"/>
            <ac:picMk id="16" creationId="{81BEA64F-A661-27E7-D98B-D973F9FE9BAD}"/>
          </ac:picMkLst>
        </pc:picChg>
        <pc:picChg chg="add del">
          <ac:chgData name="Харламов Денис Алексеевич" userId="S::dakharlamov@chsu.ru::09188454-8598-4edc-9dd5-d4d4c0a136ce" providerId="AD" clId="Web-{D93A991F-83B1-FB41-6A91-0614F452D5A1}" dt="2024-03-19T18:49:41.189" v="595"/>
          <ac:picMkLst>
            <pc:docMk/>
            <pc:sldMk cId="3366610054" sldId="267"/>
            <ac:picMk id="18" creationId="{6051AB30-261F-8B98-8CD3-109CC47A3C11}"/>
          </ac:picMkLst>
        </pc:picChg>
        <pc:picChg chg="add del">
          <ac:chgData name="Харламов Денис Алексеевич" userId="S::dakharlamov@chsu.ru::09188454-8598-4edc-9dd5-d4d4c0a136ce" providerId="AD" clId="Web-{D93A991F-83B1-FB41-6A91-0614F452D5A1}" dt="2024-03-19T18:49:32.595" v="593"/>
          <ac:picMkLst>
            <pc:docMk/>
            <pc:sldMk cId="3366610054" sldId="267"/>
            <ac:picMk id="20" creationId="{7EEBBAA1-74B5-454A-FD7E-6AC5F1C75020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49:38.986" v="594"/>
          <ac:picMkLst>
            <pc:docMk/>
            <pc:sldMk cId="3366610054" sldId="267"/>
            <ac:picMk id="21" creationId="{235FBC84-5454-F4B1-05F2-4FCF3F901009}"/>
          </ac:picMkLst>
        </pc:picChg>
        <pc:picChg chg="add mod ord">
          <ac:chgData name="Харламов Денис Алексеевич" userId="S::dakharlamov@chsu.ru::09188454-8598-4edc-9dd5-d4d4c0a136ce" providerId="AD" clId="Web-{D93A991F-83B1-FB41-6A91-0614F452D5A1}" dt="2024-03-19T18:49:43.127" v="596"/>
          <ac:picMkLst>
            <pc:docMk/>
            <pc:sldMk cId="3366610054" sldId="267"/>
            <ac:picMk id="22" creationId="{90D558C3-F562-2AF5-2DB6-3608B0372E63}"/>
          </ac:picMkLst>
        </pc:picChg>
      </pc:sldChg>
      <pc:sldMasterChg chg="add del addSldLayout delSldLayout">
        <pc:chgData name="Харламов Денис Алексеевич" userId="S::dakharlamov@chsu.ru::09188454-8598-4edc-9dd5-d4d4c0a136ce" providerId="AD" clId="Web-{D93A991F-83B1-FB41-6A91-0614F452D5A1}" dt="2024-03-19T17:05:27.780" v="8"/>
        <pc:sldMasterMkLst>
          <pc:docMk/>
          <pc:sldMasterMk cId="3154979492" sldId="2147483648"/>
        </pc:sldMasterMkLst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161079921" sldId="2147483649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703711724" sldId="2147483650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4076369896" sldId="2147483651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625762208" sldId="2147483652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188002762" sldId="2147483653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295335545" sldId="2147483654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1988754143" sldId="2147483655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3665695281" sldId="2147483656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134169247" sldId="2147483657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2065727480" sldId="2147483658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780" v="8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del replId addSldLayout delSldLayout">
        <pc:chgData name="Харламов Денис Алексеевич" userId="S::dakharlamov@chsu.ru::09188454-8598-4edc-9dd5-d4d4c0a136ce" providerId="AD" clId="Web-{D93A991F-83B1-FB41-6A91-0614F452D5A1}" dt="2024-03-19T17:05:27.687" v="7"/>
        <pc:sldMasterMkLst>
          <pc:docMk/>
          <pc:sldMasterMk cId="1002209343" sldId="2147483660"/>
        </pc:sldMasterMkLst>
        <pc:sldLayoutChg chg="add del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211371006" sldId="2147483661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877929794" sldId="2147483662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660311991" sldId="2147483663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054909526" sldId="2147483664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635051348" sldId="2147483665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929960828" sldId="2147483666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862312671" sldId="2147483667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218639957" sldId="2147483668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324707596" sldId="2147483669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1058832809" sldId="2147483670"/>
          </pc:sldLayoutMkLst>
        </pc:sldLayoutChg>
        <pc:sldLayoutChg chg="add del replId">
          <pc:chgData name="Харламов Денис Алексеевич" userId="S::dakharlamov@chsu.ru::09188454-8598-4edc-9dd5-d4d4c0a136ce" providerId="AD" clId="Web-{D93A991F-83B1-FB41-6A91-0614F452D5A1}" dt="2024-03-19T17:05:27.687" v="7"/>
          <pc:sldLayoutMkLst>
            <pc:docMk/>
            <pc:sldMasterMk cId="1002209343" sldId="2147483660"/>
            <pc:sldLayoutMk cId="2029340355" sldId="2147483671"/>
          </pc:sldLayoutMkLst>
        </pc:sldLayoutChg>
      </pc:sldMasterChg>
      <pc:sldMasterChg chg="add del addSldLayout delSldLayout">
        <pc:chgData name="Харламов Денис Алексеевич" userId="S::dakharlamov@chsu.ru::09188454-8598-4edc-9dd5-d4d4c0a136ce" providerId="AD" clId="Web-{D93A991F-83B1-FB41-6A91-0614F452D5A1}" dt="2024-03-19T18:10:28.662" v="162"/>
        <pc:sldMasterMkLst>
          <pc:docMk/>
          <pc:sldMasterMk cId="593937119" sldId="2147483751"/>
        </pc:sldMasterMkLst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1478001242" sldId="2147483740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3271687059" sldId="2147483741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2887758155" sldId="2147483742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129695025" sldId="2147483743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733423788" sldId="2147483744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1507540748" sldId="2147483745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3566816323" sldId="2147483746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4262673200" sldId="2147483747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778526148" sldId="2147483748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4142652424" sldId="2147483749"/>
          </pc:sldLayoutMkLst>
        </pc:sldLayoutChg>
        <pc:sldLayoutChg chg="add del">
          <pc:chgData name="Харламов Денис Алексеевич" userId="S::dakharlamov@chsu.ru::09188454-8598-4edc-9dd5-d4d4c0a136ce" providerId="AD" clId="Web-{D93A991F-83B1-FB41-6A91-0614F452D5A1}" dt="2024-03-19T18:10:28.662" v="162"/>
          <pc:sldLayoutMkLst>
            <pc:docMk/>
            <pc:sldMasterMk cId="593937119" sldId="2147483751"/>
            <pc:sldLayoutMk cId="1510494645" sldId="2147483750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1:53.320" v="166"/>
        <pc:sldMasterMkLst>
          <pc:docMk/>
          <pc:sldMasterMk cId="251207575" sldId="2147483752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2552837847" sldId="214748375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368398799" sldId="214748375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266951605" sldId="214748375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100980853" sldId="214748375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189824771" sldId="214748375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765957916" sldId="214748375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86928098" sldId="214748375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2477603481" sldId="214748376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900911341" sldId="214748376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184445876" sldId="214748376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548940006" sldId="214748376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1727797965" sldId="214748376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4196006460" sldId="214748376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274838160" sldId="214748376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2483171703" sldId="214748376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1:53.320" v="166"/>
          <pc:sldLayoutMkLst>
            <pc:docMk/>
            <pc:sldMasterMk cId="251207575" sldId="2147483752"/>
            <pc:sldLayoutMk cId="3617165543" sldId="2147483768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5:36.591" v="178"/>
        <pc:sldMasterMkLst>
          <pc:docMk/>
          <pc:sldMasterMk cId="4003969956" sldId="2147483769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3426474832" sldId="214748377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2316700995" sldId="214748377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2042197334" sldId="214748377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3170593051" sldId="214748377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3987834405" sldId="214748377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103539492" sldId="214748377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1589904065" sldId="214748377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2815995812" sldId="214748377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2361628614" sldId="214748377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3981184955" sldId="214748377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6.591" v="178"/>
          <pc:sldLayoutMkLst>
            <pc:docMk/>
            <pc:sldMasterMk cId="4003969956" sldId="2147483769"/>
            <pc:sldLayoutMk cId="725748667" sldId="2147483780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5:39.154" v="179"/>
        <pc:sldMasterMkLst>
          <pc:docMk/>
          <pc:sldMasterMk cId="181143039" sldId="2147483781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44380653" sldId="214748378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109700744" sldId="214748378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4249895858" sldId="214748378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2928614134" sldId="214748378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400429015" sldId="214748378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1410830171" sldId="214748378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2012410307" sldId="214748378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968731902" sldId="214748378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2124307468" sldId="214748379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4093127818" sldId="214748379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39.154" v="179"/>
          <pc:sldLayoutMkLst>
            <pc:docMk/>
            <pc:sldMasterMk cId="181143039" sldId="2147483781"/>
            <pc:sldLayoutMk cId="3363354665" sldId="2147483792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5:41.998" v="180"/>
        <pc:sldMasterMkLst>
          <pc:docMk/>
          <pc:sldMasterMk cId="2575473430" sldId="2147483793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75707865" sldId="214748379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412209126" sldId="214748379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444128203" sldId="214748379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012372966" sldId="214748379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929688701" sldId="214748379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171144910" sldId="214748379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844580249" sldId="214748380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458093041" sldId="214748380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204438628" sldId="214748380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625941187" sldId="214748380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535222164" sldId="214748380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702199382" sldId="214748380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139682628" sldId="214748380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689195460" sldId="214748380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1551616469" sldId="214748380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3293593324" sldId="214748380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5:41.998" v="180"/>
          <pc:sldLayoutMkLst>
            <pc:docMk/>
            <pc:sldMasterMk cId="2575473430" sldId="2147483793"/>
            <pc:sldLayoutMk cId="2401035657" sldId="2147483810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7:35.907" v="191"/>
        <pc:sldMasterMkLst>
          <pc:docMk/>
          <pc:sldMasterMk cId="72617901" sldId="2147483811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2482489461" sldId="214748381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699895685" sldId="214748381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2744610458" sldId="214748381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879560536" sldId="214748381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391447375" sldId="214748381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696546096" sldId="214748381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781166463" sldId="214748381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455916891" sldId="214748381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660972818" sldId="214748382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155737583" sldId="214748382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202992288" sldId="214748382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2710368586" sldId="214748382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994728766" sldId="214748382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715281314" sldId="214748382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3953525485" sldId="214748382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35.907" v="191"/>
          <pc:sldLayoutMkLst>
            <pc:docMk/>
            <pc:sldMasterMk cId="72617901" sldId="2147483811"/>
            <pc:sldLayoutMk cId="1591618658" sldId="2147483827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7:40.329" v="192"/>
        <pc:sldMasterMkLst>
          <pc:docMk/>
          <pc:sldMasterMk cId="3890839644" sldId="2147483828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15609807" sldId="214748382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644948577" sldId="214748383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13421017" sldId="214748383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364328020" sldId="214748383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2735799984" sldId="214748383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668319653" sldId="214748383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3352624009" sldId="214748383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282451040" sldId="214748383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801607500" sldId="214748383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455115185" sldId="214748383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2987477267" sldId="214748383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171955292" sldId="214748384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424841967" sldId="214748384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1708523199" sldId="214748384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968654192" sldId="214748384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40.329" v="192"/>
          <pc:sldLayoutMkLst>
            <pc:docMk/>
            <pc:sldMasterMk cId="3890839644" sldId="2147483828"/>
            <pc:sldLayoutMk cId="3632672543" sldId="2147483844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7:50.032" v="193"/>
        <pc:sldMasterMkLst>
          <pc:docMk/>
          <pc:sldMasterMk cId="641990959" sldId="2147483845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970559279" sldId="214748384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2366879989" sldId="214748384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097899212" sldId="214748384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3553618611" sldId="214748384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423043718" sldId="214748385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2705924470" sldId="214748385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2463809348" sldId="214748385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236668288" sldId="214748385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4046693324" sldId="214748385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839808001" sldId="214748385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3172372932" sldId="214748385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2901999793" sldId="214748385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611727236" sldId="214748385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867806214" sldId="214748385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811707558" sldId="214748386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0.032" v="193"/>
          <pc:sldLayoutMkLst>
            <pc:docMk/>
            <pc:sldMasterMk cId="641990959" sldId="2147483845"/>
            <pc:sldLayoutMk cId="1111691506" sldId="2147483861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17:53.798" v="194"/>
        <pc:sldMasterMkLst>
          <pc:docMk/>
          <pc:sldMasterMk cId="1031687105" sldId="2147483862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605900695" sldId="214748386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1382675478" sldId="214748386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562697082" sldId="214748386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125092866" sldId="214748386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957208473" sldId="214748386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1482636484" sldId="214748386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2616276626" sldId="214748386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3453840627" sldId="214748387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4240692954" sldId="214748387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3725929971" sldId="214748387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3926620495" sldId="214748387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2259743517" sldId="214748387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926573882" sldId="214748387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2416157018" sldId="214748387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17:53.798" v="194"/>
          <pc:sldLayoutMkLst>
            <pc:docMk/>
            <pc:sldMasterMk cId="1031687105" sldId="2147483862"/>
            <pc:sldLayoutMk cId="604683732" sldId="2147483877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21:27.912" v="206"/>
        <pc:sldMasterMkLst>
          <pc:docMk/>
          <pc:sldMasterMk cId="3693891560" sldId="2147483878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2672126963" sldId="214748387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782519550" sldId="214748388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823698352" sldId="214748388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3279797615" sldId="214748388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191075131" sldId="214748388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468386263" sldId="214748388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4133533596" sldId="214748388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098925420" sldId="214748388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2130562449" sldId="214748388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4164840517" sldId="214748388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576211978" sldId="214748388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707754274" sldId="214748389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466124597" sldId="214748389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1922613212" sldId="214748389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2523106892" sldId="214748389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777731160" sldId="214748389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21:27.912" v="206"/>
          <pc:sldLayoutMkLst>
            <pc:docMk/>
            <pc:sldMasterMk cId="3693891560" sldId="2147483878"/>
            <pc:sldLayoutMk cId="994618149" sldId="2147483895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31:10.177" v="301"/>
        <pc:sldMasterMkLst>
          <pc:docMk/>
          <pc:sldMasterMk cId="1981015603" sldId="2147483896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312461363" sldId="214748389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265732718" sldId="214748389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2691063212" sldId="214748389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3590405946" sldId="214748390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1786827723" sldId="214748390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4219415176" sldId="214748390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3866840532" sldId="214748390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3637961371" sldId="214748390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2341176861" sldId="214748390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2790587715" sldId="214748390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0.177" v="301"/>
          <pc:sldLayoutMkLst>
            <pc:docMk/>
            <pc:sldMasterMk cId="1981015603" sldId="2147483896"/>
            <pc:sldLayoutMk cId="1405289813" sldId="2147483907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31:12.286" v="302"/>
        <pc:sldMasterMkLst>
          <pc:docMk/>
          <pc:sldMasterMk cId="1751460006" sldId="2147483908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521866362" sldId="214748390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1268864772" sldId="214748391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569629185" sldId="214748391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1334726395" sldId="214748391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3704504033" sldId="214748391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250734703" sldId="214748391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2900677944" sldId="214748391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3224105135" sldId="214748391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2435970663" sldId="214748391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641774519" sldId="214748391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2.286" v="302"/>
          <pc:sldLayoutMkLst>
            <pc:docMk/>
            <pc:sldMasterMk cId="1751460006" sldId="2147483908"/>
            <pc:sldLayoutMk cId="931814883" sldId="2147483919"/>
          </pc:sldLayoutMkLst>
        </pc:sldLayoutChg>
      </pc:sldMasterChg>
      <pc:sldMasterChg chg="add del addSldLayout delSldLayout modSldLayout">
        <pc:chgData name="Харламов Денис Алексеевич" userId="S::dakharlamov@chsu.ru::09188454-8598-4edc-9dd5-d4d4c0a136ce" providerId="AD" clId="Web-{D93A991F-83B1-FB41-6A91-0614F452D5A1}" dt="2024-03-19T18:31:13.818" v="303"/>
        <pc:sldMasterMkLst>
          <pc:docMk/>
          <pc:sldMasterMk cId="3573390320" sldId="2147483920"/>
        </pc:sldMasterMkLst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487008101" sldId="2147483921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640409671" sldId="2147483922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046552325" sldId="2147483923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534909648" sldId="2147483924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951044842" sldId="2147483925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672326133" sldId="2147483926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747235066" sldId="2147483927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2062235510" sldId="2147483928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1075376615" sldId="2147483929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325346350" sldId="2147483930"/>
          </pc:sldLayoutMkLst>
        </pc:sldLayoutChg>
        <pc:sldLayoutChg chg="add del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573390320" sldId="2147483920"/>
            <pc:sldLayoutMk cId="3743251377" sldId="2147483931"/>
          </pc:sldLayoutMkLst>
        </pc:sldLayoutChg>
      </pc:sldMasterChg>
      <pc:sldMasterChg chg="add addSldLayout modSldLayout">
        <pc:chgData name="Харламов Денис Алексеевич" userId="S::dakharlamov@chsu.ru::09188454-8598-4edc-9dd5-d4d4c0a136ce" providerId="AD" clId="Web-{D93A991F-83B1-FB41-6A91-0614F452D5A1}" dt="2024-03-19T18:31:13.818" v="303"/>
        <pc:sldMasterMkLst>
          <pc:docMk/>
          <pc:sldMasterMk cId="3069092549" sldId="2147483932"/>
        </pc:sldMasterMkLst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1016806960" sldId="2147483933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1419123710" sldId="2147483934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617576050" sldId="2147483935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3647915335" sldId="2147483936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619939142" sldId="2147483937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4050365332" sldId="2147483938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891772297" sldId="2147483939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2346324949" sldId="2147483940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2590979333" sldId="2147483941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3792134239" sldId="2147483942"/>
          </pc:sldLayoutMkLst>
        </pc:sldLayoutChg>
        <pc:sldLayoutChg chg="add mod replId">
          <pc:chgData name="Харламов Денис Алексеевич" userId="S::dakharlamov@chsu.ru::09188454-8598-4edc-9dd5-d4d4c0a136ce" providerId="AD" clId="Web-{D93A991F-83B1-FB41-6A91-0614F452D5A1}" dt="2024-03-19T18:31:13.818" v="303"/>
          <pc:sldLayoutMkLst>
            <pc:docMk/>
            <pc:sldMasterMk cId="3069092549" sldId="2147483932"/>
            <pc:sldLayoutMk cId="3954273389" sldId="214748394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A4059F-F134-47F1-83AA-E02BA6E318F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F0D112-78FA-4875-9E64-9F4238717992}">
      <dgm:prSet/>
      <dgm:spPr/>
      <dgm:t>
        <a:bodyPr/>
        <a:lstStyle/>
        <a:p>
          <a:r>
            <a:rPr lang="ru-RU"/>
            <a:t>Изначально большинство камер были аналоговые и предавали изображения в плохом качестве.</a:t>
          </a:r>
          <a:endParaRPr lang="en-US"/>
        </a:p>
      </dgm:t>
    </dgm:pt>
    <dgm:pt modelId="{4BE34DA0-6D1E-434D-A119-09828FCF0B1B}" type="parTrans" cxnId="{E18CE555-E1FD-4F2F-B6F6-8BA49DD60063}">
      <dgm:prSet/>
      <dgm:spPr/>
      <dgm:t>
        <a:bodyPr/>
        <a:lstStyle/>
        <a:p>
          <a:endParaRPr lang="en-US"/>
        </a:p>
      </dgm:t>
    </dgm:pt>
    <dgm:pt modelId="{A7B3639F-548B-4C63-8ACF-569571D44611}" type="sibTrans" cxnId="{E18CE555-E1FD-4F2F-B6F6-8BA49DD60063}">
      <dgm:prSet/>
      <dgm:spPr/>
      <dgm:t>
        <a:bodyPr/>
        <a:lstStyle/>
        <a:p>
          <a:endParaRPr lang="en-US"/>
        </a:p>
      </dgm:t>
    </dgm:pt>
    <dgm:pt modelId="{D2B4CCAD-42B3-49F9-A05E-D3525B0606A5}">
      <dgm:prSet/>
      <dgm:spPr/>
      <dgm:t>
        <a:bodyPr/>
        <a:lstStyle/>
        <a:p>
          <a:r>
            <a:rPr lang="ru-RU"/>
            <a:t>С развитием технологий все камеры смогли начинать распознавать объекты.</a:t>
          </a:r>
          <a:endParaRPr lang="en-US"/>
        </a:p>
      </dgm:t>
    </dgm:pt>
    <dgm:pt modelId="{A84B16DD-2AE3-47D7-8DBA-F52C504D5B06}" type="parTrans" cxnId="{E32391F1-E0E2-452A-BBDF-21D6512AE7F3}">
      <dgm:prSet/>
      <dgm:spPr/>
      <dgm:t>
        <a:bodyPr/>
        <a:lstStyle/>
        <a:p>
          <a:endParaRPr lang="en-US"/>
        </a:p>
      </dgm:t>
    </dgm:pt>
    <dgm:pt modelId="{D99939BF-24C8-4BAB-B314-77A61A4FFBC0}" type="sibTrans" cxnId="{E32391F1-E0E2-452A-BBDF-21D6512AE7F3}">
      <dgm:prSet/>
      <dgm:spPr/>
      <dgm:t>
        <a:bodyPr/>
        <a:lstStyle/>
        <a:p>
          <a:endParaRPr lang="en-US"/>
        </a:p>
      </dgm:t>
    </dgm:pt>
    <dgm:pt modelId="{23DCBDF9-14DE-41B5-BF12-ECD6D11A7A3F}">
      <dgm:prSet/>
      <dgm:spPr/>
      <dgm:t>
        <a:bodyPr/>
        <a:lstStyle/>
        <a:p>
          <a:r>
            <a:rPr lang="ru-RU"/>
            <a:t>В дальнейшем развитии и подключении ии камеры начали идентифицировать личность, вести подсчет, отслеживать важные показатели помещения</a:t>
          </a:r>
          <a:endParaRPr lang="en-US"/>
        </a:p>
      </dgm:t>
    </dgm:pt>
    <dgm:pt modelId="{06E07496-5199-45D7-8F62-7AAD51ECCE86}" type="parTrans" cxnId="{DAE1181B-1869-4A0E-8007-05E6AF66C5E7}">
      <dgm:prSet/>
      <dgm:spPr/>
      <dgm:t>
        <a:bodyPr/>
        <a:lstStyle/>
        <a:p>
          <a:endParaRPr lang="en-US"/>
        </a:p>
      </dgm:t>
    </dgm:pt>
    <dgm:pt modelId="{B9EFA782-B09E-4E1E-A0DE-9A358DD7B278}" type="sibTrans" cxnId="{DAE1181B-1869-4A0E-8007-05E6AF66C5E7}">
      <dgm:prSet/>
      <dgm:spPr/>
      <dgm:t>
        <a:bodyPr/>
        <a:lstStyle/>
        <a:p>
          <a:endParaRPr lang="en-US"/>
        </a:p>
      </dgm:t>
    </dgm:pt>
    <dgm:pt modelId="{DF6C0224-8EA4-4797-804F-B802969D6978}" type="pres">
      <dgm:prSet presAssocID="{DCA4059F-F134-47F1-83AA-E02BA6E318FE}" presName="outerComposite" presStyleCnt="0">
        <dgm:presLayoutVars>
          <dgm:chMax val="5"/>
          <dgm:dir/>
          <dgm:resizeHandles val="exact"/>
        </dgm:presLayoutVars>
      </dgm:prSet>
      <dgm:spPr/>
    </dgm:pt>
    <dgm:pt modelId="{B4787D06-6D44-4746-A1FC-7DAA406022D1}" type="pres">
      <dgm:prSet presAssocID="{DCA4059F-F134-47F1-83AA-E02BA6E318FE}" presName="dummyMaxCanvas" presStyleCnt="0">
        <dgm:presLayoutVars/>
      </dgm:prSet>
      <dgm:spPr/>
    </dgm:pt>
    <dgm:pt modelId="{D23B3DCB-4337-46E9-8FA8-D4AE6ECF9651}" type="pres">
      <dgm:prSet presAssocID="{DCA4059F-F134-47F1-83AA-E02BA6E318FE}" presName="ThreeNodes_1" presStyleLbl="node1" presStyleIdx="0" presStyleCnt="3">
        <dgm:presLayoutVars>
          <dgm:bulletEnabled val="1"/>
        </dgm:presLayoutVars>
      </dgm:prSet>
      <dgm:spPr/>
    </dgm:pt>
    <dgm:pt modelId="{9BBCDE47-A2C0-42AB-A451-FB3032756548}" type="pres">
      <dgm:prSet presAssocID="{DCA4059F-F134-47F1-83AA-E02BA6E318FE}" presName="ThreeNodes_2" presStyleLbl="node1" presStyleIdx="1" presStyleCnt="3">
        <dgm:presLayoutVars>
          <dgm:bulletEnabled val="1"/>
        </dgm:presLayoutVars>
      </dgm:prSet>
      <dgm:spPr/>
    </dgm:pt>
    <dgm:pt modelId="{D1F55174-210D-46C5-A05D-A3E598AFAA8C}" type="pres">
      <dgm:prSet presAssocID="{DCA4059F-F134-47F1-83AA-E02BA6E318FE}" presName="ThreeNodes_3" presStyleLbl="node1" presStyleIdx="2" presStyleCnt="3">
        <dgm:presLayoutVars>
          <dgm:bulletEnabled val="1"/>
        </dgm:presLayoutVars>
      </dgm:prSet>
      <dgm:spPr/>
    </dgm:pt>
    <dgm:pt modelId="{14265013-9F13-40B6-89E0-3654F42AD1B7}" type="pres">
      <dgm:prSet presAssocID="{DCA4059F-F134-47F1-83AA-E02BA6E318FE}" presName="ThreeConn_1-2" presStyleLbl="fgAccFollowNode1" presStyleIdx="0" presStyleCnt="2">
        <dgm:presLayoutVars>
          <dgm:bulletEnabled val="1"/>
        </dgm:presLayoutVars>
      </dgm:prSet>
      <dgm:spPr/>
    </dgm:pt>
    <dgm:pt modelId="{AE6DDB8E-00ED-4B99-81F0-F6722120FF54}" type="pres">
      <dgm:prSet presAssocID="{DCA4059F-F134-47F1-83AA-E02BA6E318FE}" presName="ThreeConn_2-3" presStyleLbl="fgAccFollowNode1" presStyleIdx="1" presStyleCnt="2">
        <dgm:presLayoutVars>
          <dgm:bulletEnabled val="1"/>
        </dgm:presLayoutVars>
      </dgm:prSet>
      <dgm:spPr/>
    </dgm:pt>
    <dgm:pt modelId="{B5C5937D-802D-44B0-B8D1-5666E8C469D3}" type="pres">
      <dgm:prSet presAssocID="{DCA4059F-F134-47F1-83AA-E02BA6E318FE}" presName="ThreeNodes_1_text" presStyleLbl="node1" presStyleIdx="2" presStyleCnt="3">
        <dgm:presLayoutVars>
          <dgm:bulletEnabled val="1"/>
        </dgm:presLayoutVars>
      </dgm:prSet>
      <dgm:spPr/>
    </dgm:pt>
    <dgm:pt modelId="{B423F6B0-9432-442A-B98E-6338EBC59D82}" type="pres">
      <dgm:prSet presAssocID="{DCA4059F-F134-47F1-83AA-E02BA6E318FE}" presName="ThreeNodes_2_text" presStyleLbl="node1" presStyleIdx="2" presStyleCnt="3">
        <dgm:presLayoutVars>
          <dgm:bulletEnabled val="1"/>
        </dgm:presLayoutVars>
      </dgm:prSet>
      <dgm:spPr/>
    </dgm:pt>
    <dgm:pt modelId="{C939D66A-9AF6-4120-A37F-9A35E0E5AC81}" type="pres">
      <dgm:prSet presAssocID="{DCA4059F-F134-47F1-83AA-E02BA6E318F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6DA5C0D-9698-45E7-A043-C54CE209B09E}" type="presOf" srcId="{A7B3639F-548B-4C63-8ACF-569571D44611}" destId="{14265013-9F13-40B6-89E0-3654F42AD1B7}" srcOrd="0" destOrd="0" presId="urn:microsoft.com/office/officeart/2005/8/layout/vProcess5"/>
    <dgm:cxn modelId="{98A21918-40CB-4F81-95FB-2C880D834188}" type="presOf" srcId="{D2B4CCAD-42B3-49F9-A05E-D3525B0606A5}" destId="{9BBCDE47-A2C0-42AB-A451-FB3032756548}" srcOrd="0" destOrd="0" presId="urn:microsoft.com/office/officeart/2005/8/layout/vProcess5"/>
    <dgm:cxn modelId="{DAE1181B-1869-4A0E-8007-05E6AF66C5E7}" srcId="{DCA4059F-F134-47F1-83AA-E02BA6E318FE}" destId="{23DCBDF9-14DE-41B5-BF12-ECD6D11A7A3F}" srcOrd="2" destOrd="0" parTransId="{06E07496-5199-45D7-8F62-7AAD51ECCE86}" sibTransId="{B9EFA782-B09E-4E1E-A0DE-9A358DD7B278}"/>
    <dgm:cxn modelId="{A78F7537-18E5-487E-95A7-A030AA3BB551}" type="presOf" srcId="{45F0D112-78FA-4875-9E64-9F4238717992}" destId="{D23B3DCB-4337-46E9-8FA8-D4AE6ECF9651}" srcOrd="0" destOrd="0" presId="urn:microsoft.com/office/officeart/2005/8/layout/vProcess5"/>
    <dgm:cxn modelId="{8DFB4850-024E-4355-A6E8-7BA365AA065C}" type="presOf" srcId="{23DCBDF9-14DE-41B5-BF12-ECD6D11A7A3F}" destId="{C939D66A-9AF6-4120-A37F-9A35E0E5AC81}" srcOrd="1" destOrd="0" presId="urn:microsoft.com/office/officeart/2005/8/layout/vProcess5"/>
    <dgm:cxn modelId="{E18CE555-E1FD-4F2F-B6F6-8BA49DD60063}" srcId="{DCA4059F-F134-47F1-83AA-E02BA6E318FE}" destId="{45F0D112-78FA-4875-9E64-9F4238717992}" srcOrd="0" destOrd="0" parTransId="{4BE34DA0-6D1E-434D-A119-09828FCF0B1B}" sibTransId="{A7B3639F-548B-4C63-8ACF-569571D44611}"/>
    <dgm:cxn modelId="{29411357-83C5-4194-90C6-01A02B9FF2AE}" type="presOf" srcId="{D2B4CCAD-42B3-49F9-A05E-D3525B0606A5}" destId="{B423F6B0-9432-442A-B98E-6338EBC59D82}" srcOrd="1" destOrd="0" presId="urn:microsoft.com/office/officeart/2005/8/layout/vProcess5"/>
    <dgm:cxn modelId="{7524D999-83A7-4AC3-8C61-B47E66BCAD51}" type="presOf" srcId="{D99939BF-24C8-4BAB-B314-77A61A4FFBC0}" destId="{AE6DDB8E-00ED-4B99-81F0-F6722120FF54}" srcOrd="0" destOrd="0" presId="urn:microsoft.com/office/officeart/2005/8/layout/vProcess5"/>
    <dgm:cxn modelId="{A8F259BA-B061-4286-B013-F29A963EF9CA}" type="presOf" srcId="{DCA4059F-F134-47F1-83AA-E02BA6E318FE}" destId="{DF6C0224-8EA4-4797-804F-B802969D6978}" srcOrd="0" destOrd="0" presId="urn:microsoft.com/office/officeart/2005/8/layout/vProcess5"/>
    <dgm:cxn modelId="{5A86C4BD-B880-4F5C-AEC4-52A0870C2B72}" type="presOf" srcId="{45F0D112-78FA-4875-9E64-9F4238717992}" destId="{B5C5937D-802D-44B0-B8D1-5666E8C469D3}" srcOrd="1" destOrd="0" presId="urn:microsoft.com/office/officeart/2005/8/layout/vProcess5"/>
    <dgm:cxn modelId="{B820E6DA-29F3-44F1-91B1-275240C40F72}" type="presOf" srcId="{23DCBDF9-14DE-41B5-BF12-ECD6D11A7A3F}" destId="{D1F55174-210D-46C5-A05D-A3E598AFAA8C}" srcOrd="0" destOrd="0" presId="urn:microsoft.com/office/officeart/2005/8/layout/vProcess5"/>
    <dgm:cxn modelId="{E32391F1-E0E2-452A-BBDF-21D6512AE7F3}" srcId="{DCA4059F-F134-47F1-83AA-E02BA6E318FE}" destId="{D2B4CCAD-42B3-49F9-A05E-D3525B0606A5}" srcOrd="1" destOrd="0" parTransId="{A84B16DD-2AE3-47D7-8DBA-F52C504D5B06}" sibTransId="{D99939BF-24C8-4BAB-B314-77A61A4FFBC0}"/>
    <dgm:cxn modelId="{E45BA416-FF4C-4457-A5BD-1D334624DF0A}" type="presParOf" srcId="{DF6C0224-8EA4-4797-804F-B802969D6978}" destId="{B4787D06-6D44-4746-A1FC-7DAA406022D1}" srcOrd="0" destOrd="0" presId="urn:microsoft.com/office/officeart/2005/8/layout/vProcess5"/>
    <dgm:cxn modelId="{E80103D5-F9DA-4EAE-9355-4E663EF44C7D}" type="presParOf" srcId="{DF6C0224-8EA4-4797-804F-B802969D6978}" destId="{D23B3DCB-4337-46E9-8FA8-D4AE6ECF9651}" srcOrd="1" destOrd="0" presId="urn:microsoft.com/office/officeart/2005/8/layout/vProcess5"/>
    <dgm:cxn modelId="{0419C72B-67AF-496B-AE2E-0457EF7C8655}" type="presParOf" srcId="{DF6C0224-8EA4-4797-804F-B802969D6978}" destId="{9BBCDE47-A2C0-42AB-A451-FB3032756548}" srcOrd="2" destOrd="0" presId="urn:microsoft.com/office/officeart/2005/8/layout/vProcess5"/>
    <dgm:cxn modelId="{F1B15CBC-B93B-4B75-BFD8-CAFC6501E0A6}" type="presParOf" srcId="{DF6C0224-8EA4-4797-804F-B802969D6978}" destId="{D1F55174-210D-46C5-A05D-A3E598AFAA8C}" srcOrd="3" destOrd="0" presId="urn:microsoft.com/office/officeart/2005/8/layout/vProcess5"/>
    <dgm:cxn modelId="{3FCFAF34-9F68-4970-84C9-D96440C7D8D0}" type="presParOf" srcId="{DF6C0224-8EA4-4797-804F-B802969D6978}" destId="{14265013-9F13-40B6-89E0-3654F42AD1B7}" srcOrd="4" destOrd="0" presId="urn:microsoft.com/office/officeart/2005/8/layout/vProcess5"/>
    <dgm:cxn modelId="{F6E1F974-2AE9-41A4-A943-83B8912F2307}" type="presParOf" srcId="{DF6C0224-8EA4-4797-804F-B802969D6978}" destId="{AE6DDB8E-00ED-4B99-81F0-F6722120FF54}" srcOrd="5" destOrd="0" presId="urn:microsoft.com/office/officeart/2005/8/layout/vProcess5"/>
    <dgm:cxn modelId="{4DE9E5D4-E17D-47BC-A168-10163E4BFC82}" type="presParOf" srcId="{DF6C0224-8EA4-4797-804F-B802969D6978}" destId="{B5C5937D-802D-44B0-B8D1-5666E8C469D3}" srcOrd="6" destOrd="0" presId="urn:microsoft.com/office/officeart/2005/8/layout/vProcess5"/>
    <dgm:cxn modelId="{24BA098F-AA0D-4C99-AA73-7F656AC7BDF9}" type="presParOf" srcId="{DF6C0224-8EA4-4797-804F-B802969D6978}" destId="{B423F6B0-9432-442A-B98E-6338EBC59D82}" srcOrd="7" destOrd="0" presId="urn:microsoft.com/office/officeart/2005/8/layout/vProcess5"/>
    <dgm:cxn modelId="{23D344E1-F1AA-4544-9295-4C68FFA20908}" type="presParOf" srcId="{DF6C0224-8EA4-4797-804F-B802969D6978}" destId="{C939D66A-9AF6-4120-A37F-9A35E0E5AC8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B3DCB-4337-46E9-8FA8-D4AE6ECF9651}">
      <dsp:nvSpPr>
        <dsp:cNvPr id="0" name=""/>
        <dsp:cNvSpPr/>
      </dsp:nvSpPr>
      <dsp:spPr>
        <a:xfrm>
          <a:off x="0" y="0"/>
          <a:ext cx="5720734" cy="12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Изначально большинство камер были аналоговые и предавали изображения в плохом качестве.</a:t>
          </a:r>
          <a:endParaRPr lang="en-US" sz="1700" kern="1200"/>
        </a:p>
      </dsp:txBody>
      <dsp:txXfrm>
        <a:off x="35593" y="35593"/>
        <a:ext cx="4409398" cy="1144051"/>
      </dsp:txXfrm>
    </dsp:sp>
    <dsp:sp modelId="{9BBCDE47-A2C0-42AB-A451-FB3032756548}">
      <dsp:nvSpPr>
        <dsp:cNvPr id="0" name=""/>
        <dsp:cNvSpPr/>
      </dsp:nvSpPr>
      <dsp:spPr>
        <a:xfrm>
          <a:off x="504770" y="1417777"/>
          <a:ext cx="5720734" cy="12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С развитием технологий все камеры смогли начинать распознавать объекты.</a:t>
          </a:r>
          <a:endParaRPr lang="en-US" sz="1700" kern="1200"/>
        </a:p>
      </dsp:txBody>
      <dsp:txXfrm>
        <a:off x="540363" y="1453370"/>
        <a:ext cx="4354873" cy="1144051"/>
      </dsp:txXfrm>
    </dsp:sp>
    <dsp:sp modelId="{D1F55174-210D-46C5-A05D-A3E598AFAA8C}">
      <dsp:nvSpPr>
        <dsp:cNvPr id="0" name=""/>
        <dsp:cNvSpPr/>
      </dsp:nvSpPr>
      <dsp:spPr>
        <a:xfrm>
          <a:off x="1009541" y="2835554"/>
          <a:ext cx="5720734" cy="1215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В дальнейшем развитии и подключении ии камеры начали идентифицировать личность, вести подсчет, отслеживать важные показатели помещения</a:t>
          </a:r>
          <a:endParaRPr lang="en-US" sz="1700" kern="1200"/>
        </a:p>
      </dsp:txBody>
      <dsp:txXfrm>
        <a:off x="1045134" y="2871147"/>
        <a:ext cx="4354873" cy="1144051"/>
      </dsp:txXfrm>
    </dsp:sp>
    <dsp:sp modelId="{14265013-9F13-40B6-89E0-3654F42AD1B7}">
      <dsp:nvSpPr>
        <dsp:cNvPr id="0" name=""/>
        <dsp:cNvSpPr/>
      </dsp:nvSpPr>
      <dsp:spPr>
        <a:xfrm>
          <a:off x="4930830" y="921555"/>
          <a:ext cx="789904" cy="7899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108558" y="921555"/>
        <a:ext cx="434448" cy="594403"/>
      </dsp:txXfrm>
    </dsp:sp>
    <dsp:sp modelId="{AE6DDB8E-00ED-4B99-81F0-F6722120FF54}">
      <dsp:nvSpPr>
        <dsp:cNvPr id="0" name=""/>
        <dsp:cNvSpPr/>
      </dsp:nvSpPr>
      <dsp:spPr>
        <a:xfrm>
          <a:off x="5435600" y="2331230"/>
          <a:ext cx="789904" cy="7899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613328" y="2331230"/>
        <a:ext cx="434448" cy="594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0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3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7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7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1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3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65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7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2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3/19/2024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7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9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11.jpeg"/><Relationship Id="rId10" Type="http://schemas.microsoft.com/office/2007/relationships/diagramDrawing" Target="../diagrams/drawing1.xml"/><Relationship Id="rId4" Type="http://schemas.openxmlformats.org/officeDocument/2006/relationships/image" Target="../media/image10.jpe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Неоново-лазерное освещение выровнено по форме треугольника">
            <a:extLst>
              <a:ext uri="{FF2B5EF4-FFF2-40B4-BE49-F238E27FC236}">
                <a16:creationId xmlns:a16="http://schemas.microsoft.com/office/drawing/2014/main" id="{31B31D5F-16C4-5869-3F5E-2F4B57A48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4" t="7512" r="2623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>
                <a:latin typeface="Georgia Pro Semibold"/>
                <a:cs typeface="Times New Roman"/>
              </a:rPr>
              <a:t>Компьютерная графика и её влияние на создание технологии безопасности </a:t>
            </a:r>
            <a:endParaRPr lang="ru-RU" sz="26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/>
          </a:bodyPr>
          <a:lstStyle/>
          <a:p>
            <a:r>
              <a:rPr lang="ru-RU">
                <a:latin typeface="Impact"/>
              </a:rPr>
              <a:t>Выполнил студент группы 1ПИб-02-1оп-22</a:t>
            </a:r>
            <a:endParaRPr lang="ru-RU"/>
          </a:p>
          <a:p>
            <a:r>
              <a:rPr lang="ru-RU">
                <a:latin typeface="Impact"/>
              </a:rPr>
              <a:t>Харламов Денис Алексеевич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58DA5-5176-E8E8-6228-663AEDAB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838" y="2681784"/>
            <a:ext cx="5226137" cy="1407494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100"/>
            </a:br>
            <a:r>
              <a:rPr lang="en-US" sz="3100"/>
              <a:t>Системы видеонаблюдения</a:t>
            </a:r>
          </a:p>
          <a:p>
            <a:endParaRPr lang="en-US" sz="310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1F772F-3F81-EB0F-E20B-57D81C64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1837" y="4189863"/>
            <a:ext cx="5226137" cy="1982336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b="0" i="1">
                <a:solidFill>
                  <a:schemeClr val="tx1"/>
                </a:solidFill>
              </a:rPr>
              <a:t>Системы видеонаблюдения неразрывно связаны с компьютерной графикой, благодаря которой стали более продвинутыми и получили возможности анализировать объекты.</a:t>
            </a:r>
          </a:p>
        </p:txBody>
      </p:sp>
      <p:pic>
        <p:nvPicPr>
          <p:cNvPr id="7" name="Объект 6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D74815-9FCD-1269-79D6-97EA45D94D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4" b="25103"/>
          <a:stretch/>
        </p:blipFill>
        <p:spPr>
          <a:xfrm>
            <a:off x="5233763" y="10"/>
            <a:ext cx="4480560" cy="2516773"/>
          </a:xfrm>
          <a:custGeom>
            <a:avLst/>
            <a:gdLst/>
            <a:ahLst/>
            <a:cxnLst/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</p:spPr>
      </p:pic>
      <p:pic>
        <p:nvPicPr>
          <p:cNvPr id="15" name="Объект 14" descr="Изображение выглядит как на открытом воздухе, Наземный транспорт, транспортное средство, дорога&#10;&#10;Автоматически созданное описание">
            <a:extLst>
              <a:ext uri="{FF2B5EF4-FFF2-40B4-BE49-F238E27FC236}">
                <a16:creationId xmlns:a16="http://schemas.microsoft.com/office/drawing/2014/main" id="{01F26099-3A24-69ED-96F2-C5C2250A10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7671" r="22555" b="1"/>
          <a:stretch/>
        </p:blipFill>
        <p:spPr>
          <a:xfrm>
            <a:off x="20" y="537668"/>
            <a:ext cx="5681184" cy="6320333"/>
          </a:xfrm>
          <a:custGeom>
            <a:avLst/>
            <a:gdLst/>
            <a:ahLst/>
            <a:cxnLst/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</p:spPr>
      </p:pic>
      <p:pic>
        <p:nvPicPr>
          <p:cNvPr id="18" name="Рисунок 17" descr="Камера слежения контур">
            <a:extLst>
              <a:ext uri="{FF2B5EF4-FFF2-40B4-BE49-F238E27FC236}">
                <a16:creationId xmlns:a16="http://schemas.microsoft.com/office/drawing/2014/main" id="{DBCAB7D1-3070-8813-21FE-4C28081E4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1719" y="-35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2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5697405-D261-4D6B-8E15-0FF5AE9DD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589E7-3C4E-2C9B-A6EE-41B3F80C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ru-RU" sz="3400"/>
              <a:t>История развития камер видеонаблюдения</a:t>
            </a:r>
            <a:endParaRPr lang="ru-RU" sz="3400">
              <a:latin typeface="Arial Black"/>
            </a:endParaRPr>
          </a:p>
        </p:txBody>
      </p:sp>
      <p:pic>
        <p:nvPicPr>
          <p:cNvPr id="11" name="Рисунок 10" descr="Изображение выглядит как на открытом воздухе, земля, улица, свет&#10;&#10;Автоматически созданное описание">
            <a:extLst>
              <a:ext uri="{FF2B5EF4-FFF2-40B4-BE49-F238E27FC236}">
                <a16:creationId xmlns:a16="http://schemas.microsoft.com/office/drawing/2014/main" id="{7AC7A3EF-94FE-92B0-7C60-DD95EE6AA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" r="1" b="26861"/>
          <a:stretch/>
        </p:blipFill>
        <p:spPr>
          <a:xfrm>
            <a:off x="3344" y="10"/>
            <a:ext cx="4475150" cy="217874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мультфильм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6563BC5-1599-5A00-7BCC-A2C7CDE8DA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22" r="1" b="1"/>
          <a:stretch/>
        </p:blipFill>
        <p:spPr>
          <a:xfrm>
            <a:off x="3344" y="2339622"/>
            <a:ext cx="4475150" cy="2178754"/>
          </a:xfrm>
          <a:prstGeom prst="rect">
            <a:avLst/>
          </a:prstGeom>
        </p:spPr>
      </p:pic>
      <p:graphicFrame>
        <p:nvGraphicFramePr>
          <p:cNvPr id="34" name="Объект 5">
            <a:extLst>
              <a:ext uri="{FF2B5EF4-FFF2-40B4-BE49-F238E27FC236}">
                <a16:creationId xmlns:a16="http://schemas.microsoft.com/office/drawing/2014/main" id="{9F4C6237-C056-7E12-024A-A06014A678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70109" y="2121408"/>
          <a:ext cx="673027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19373530-15FD-4390-A707-0FA6DA4D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3054FEE-E83D-4966-B2E7-594F3F4C0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8741C56-588D-4397-A8F3-E84E946E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4" name="Рисунок 23" descr="Изображение выглядит как в помещении, стена,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263A55D2-6D21-6FD1-60FB-158F43814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146" y="4416473"/>
            <a:ext cx="4233079" cy="23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3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89654513-256A-475D-BCC5-25FBFEA8E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31608D-613C-481F-8421-AE54685ED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5A41C1-008A-427C-8217-B8236D74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Объект 6" descr="Изображение выглядит как человек, одежда, камин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E9BCADC7-9149-1F79-708C-534AC400DD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4525" r="6129" b="3"/>
          <a:stretch/>
        </p:blipFill>
        <p:spPr>
          <a:xfrm>
            <a:off x="3344" y="4679245"/>
            <a:ext cx="4475150" cy="2178754"/>
          </a:xfrm>
          <a:prstGeom prst="rect">
            <a:avLst/>
          </a:prstGeom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75697405-D261-4D6B-8E15-0FF5AE9DD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49B2F-66F3-8EAB-4880-A8BED5D1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cap="all" dirty="0" err="1"/>
              <a:t>Виртуальная</a:t>
            </a:r>
            <a:r>
              <a:rPr lang="en-US" sz="3400" cap="all" dirty="0"/>
              <a:t> (VR) и </a:t>
            </a:r>
            <a:r>
              <a:rPr lang="en-US" sz="3400" cap="all" dirty="0" err="1"/>
              <a:t>дополненная</a:t>
            </a:r>
            <a:r>
              <a:rPr lang="en-US" sz="3400" cap="all" dirty="0"/>
              <a:t> (AR) </a:t>
            </a:r>
            <a:r>
              <a:rPr lang="en-US" sz="3400" cap="all" dirty="0" err="1"/>
              <a:t>реальности</a:t>
            </a:r>
          </a:p>
        </p:txBody>
      </p:sp>
      <p:pic>
        <p:nvPicPr>
          <p:cNvPr id="8" name="Объект 7" descr="Изображение выглядит как человек, одежда, в помещении, телевидение&#10;&#10;Автоматически созданное описание">
            <a:extLst>
              <a:ext uri="{FF2B5EF4-FFF2-40B4-BE49-F238E27FC236}">
                <a16:creationId xmlns:a16="http://schemas.microsoft.com/office/drawing/2014/main" id="{FCF7EBEC-DD6C-3BE6-5332-341C577878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7"/>
          <a:srcRect t="21191" r="1" b="21194"/>
          <a:stretch/>
        </p:blipFill>
        <p:spPr>
          <a:xfrm>
            <a:off x="3344" y="10"/>
            <a:ext cx="4475150" cy="2178745"/>
          </a:xfrm>
          <a:prstGeom prst="rect">
            <a:avLst/>
          </a:prstGeom>
        </p:spPr>
      </p:pic>
      <p:pic>
        <p:nvPicPr>
          <p:cNvPr id="9" name="Рисунок 8" descr="Изображение выглядит как одежда, человек, в помещении, Медицинское оборудование&#10;&#10;Автоматически созданное описание">
            <a:extLst>
              <a:ext uri="{FF2B5EF4-FFF2-40B4-BE49-F238E27FC236}">
                <a16:creationId xmlns:a16="http://schemas.microsoft.com/office/drawing/2014/main" id="{73B34A61-3794-5EC1-66EB-98AA2CF3B1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246" r="-3" b="-3"/>
          <a:stretch/>
        </p:blipFill>
        <p:spPr>
          <a:xfrm>
            <a:off x="3344" y="2339622"/>
            <a:ext cx="4475150" cy="2178754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B66D2C31-4044-807F-1F98-8D9178A5F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В </a:t>
            </a:r>
            <a:r>
              <a:rPr lang="en-US" sz="1800">
                <a:solidFill>
                  <a:schemeClr val="tx1"/>
                </a:solidFill>
              </a:rPr>
              <a:t>виртуальной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реальности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создаются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специальные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тренировочные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симуляции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для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отработки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действий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при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чрезвычайных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ситуациях</a:t>
            </a:r>
          </a:p>
        </p:txBody>
      </p:sp>
      <p:grpSp>
        <p:nvGrpSpPr>
          <p:cNvPr id="13" name="Group 19">
            <a:extLst>
              <a:ext uri="{FF2B5EF4-FFF2-40B4-BE49-F238E27FC236}">
                <a16:creationId xmlns:a16="http://schemas.microsoft.com/office/drawing/2014/main" id="{19373530-15FD-4390-A707-0FA6DA4D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3054FEE-E83D-4966-B2E7-594F3F4C0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68741C56-588D-4397-A8F3-E84E946E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85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4" descr="Изображение выглядит как человек, транспорт, в помещении,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359FF223-3799-E950-B224-3F44695CC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6" r="-2" b="9997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Рисунок 7" descr="Изображение выглядит как текст, одежда, в помещении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7EE265E-18A0-2D15-540E-0B57844FE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" r="1214" b="-1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" name="Рисунок 1" descr="Изображение выглядит как одежда, на открытом воздухе, неб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D1A1C3E-5682-6977-3CEA-4D0460F20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0" b="-2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Рисунок 3" descr="Изображение выглядит как человек, одежда, в помещении, Инженер&#10;&#10;Автоматически созданное описание">
            <a:extLst>
              <a:ext uri="{FF2B5EF4-FFF2-40B4-BE49-F238E27FC236}">
                <a16:creationId xmlns:a16="http://schemas.microsoft.com/office/drawing/2014/main" id="{8D41B574-763E-26AA-0994-7343768C3D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63" r="-2" b="14752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283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8">
            <a:extLst>
              <a:ext uri="{FF2B5EF4-FFF2-40B4-BE49-F238E27FC236}">
                <a16:creationId xmlns:a16="http://schemas.microsoft.com/office/drawing/2014/main" id="{F44B2CE7-FD25-42E3-AB52-73B889FD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4CEA8393-144C-4FCF-9A6C-1102F988A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35C31E2E-65FD-40B6-B604-C096F5B75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34">
            <a:extLst>
              <a:ext uri="{FF2B5EF4-FFF2-40B4-BE49-F238E27FC236}">
                <a16:creationId xmlns:a16="http://schemas.microsoft.com/office/drawing/2014/main" id="{A97B9141-8535-472D-B922-E499D77F8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05CD65F-BF66-4468-B683-A882ED3D2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51A7AF1-716F-4EC1-9804-7539576FB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" name="Rectangle 38">
            <a:extLst>
              <a:ext uri="{FF2B5EF4-FFF2-40B4-BE49-F238E27FC236}">
                <a16:creationId xmlns:a16="http://schemas.microsoft.com/office/drawing/2014/main" id="{198584A9-4E66-4F48-A2F2-3A621184B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0">
            <a:extLst>
              <a:ext uri="{FF2B5EF4-FFF2-40B4-BE49-F238E27FC236}">
                <a16:creationId xmlns:a16="http://schemas.microsoft.com/office/drawing/2014/main" id="{7120B3B1-4A29-46CC-AC4B-3373CCFEE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2">
            <a:extLst>
              <a:ext uri="{FF2B5EF4-FFF2-40B4-BE49-F238E27FC236}">
                <a16:creationId xmlns:a16="http://schemas.microsoft.com/office/drawing/2014/main" id="{E800CD29-D21E-4AC8-A708-EDF5DA776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EA5AE42-ACD6-4C41-8CD6-A767D5AE9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E7F153-9E8D-41DA-AC4D-941201A52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4440B-FE91-0965-57BC-3EF2BE91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803009"/>
            <a:ext cx="10953136" cy="16047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Средства для распознавания и идентификации</a:t>
            </a:r>
          </a:p>
          <a:p>
            <a:pPr algn="ctr">
              <a:lnSpc>
                <a:spcPct val="80000"/>
              </a:lnSpc>
            </a:pPr>
            <a:endParaRPr lang="en-US" sz="460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1211D1-7E4E-39A4-7942-8E12163E5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54031" y="5407742"/>
            <a:ext cx="8283940" cy="8650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200" dirty="0" err="1">
                <a:solidFill>
                  <a:schemeClr val="tx1"/>
                </a:solidFill>
              </a:rPr>
              <a:t>Развитие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биометрических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средств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распознования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повышает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безопасность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человека</a:t>
            </a:r>
            <a:r>
              <a:rPr lang="en-US" sz="2200" dirty="0">
                <a:solidFill>
                  <a:schemeClr val="tx1"/>
                </a:solidFill>
              </a:rPr>
              <a:t> и </a:t>
            </a:r>
            <a:r>
              <a:rPr lang="en-US" sz="2200" dirty="0" err="1">
                <a:solidFill>
                  <a:schemeClr val="tx1"/>
                </a:solidFill>
              </a:rPr>
              <a:t>его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личных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данных</a:t>
            </a:r>
            <a:r>
              <a:rPr lang="en-US" sz="2200" dirty="0">
                <a:solidFill>
                  <a:schemeClr val="tx1"/>
                </a:solidFill>
              </a:rPr>
              <a:t>, а </a:t>
            </a:r>
            <a:r>
              <a:rPr lang="en-US" sz="2200" dirty="0" err="1">
                <a:solidFill>
                  <a:schemeClr val="tx1"/>
                </a:solidFill>
              </a:rPr>
              <a:t>так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же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дополнительные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возможности</a:t>
            </a:r>
            <a:endParaRPr lang="en-US" sz="2200" dirty="0" err="1">
              <a:solidFill>
                <a:schemeClr val="tx1"/>
              </a:solidFill>
              <a:cs typeface="Arial"/>
            </a:endParaRPr>
          </a:p>
        </p:txBody>
      </p:sp>
      <p:pic>
        <p:nvPicPr>
          <p:cNvPr id="8" name="Объект 7" descr="Изображение выглядит как текст, снимок экрана, мультфильм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AFC89696-4FD8-5077-4B56-CB5DDBD70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564171" y="932016"/>
            <a:ext cx="5063658" cy="25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5F0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EFE8D8F-187C-6071-3B8F-5B10D9011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2" y="874577"/>
            <a:ext cx="10577744" cy="51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5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11D972-B7CA-42AA-9FC6-0DC03C1A1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C71D4-AA21-B549-8D20-4672CA8A6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0" t="48867" r="3465" b="-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D4C4BF-D625-406D-9528-001C8CE3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8E9CD-40DE-6B8A-482A-594E65B65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301627"/>
          </a:xfrm>
        </p:spPr>
        <p:txBody>
          <a:bodyPr anchor="b">
            <a:normAutofit/>
          </a:bodyPr>
          <a:lstStyle/>
          <a:p>
            <a:r>
              <a:rPr lang="ru-RU" sz="7400">
                <a:latin typeface="Arial Black"/>
              </a:rPr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F0BB6A-7FE8-B449-E081-272E05C70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102" y="5737705"/>
            <a:ext cx="9086679" cy="9786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dirty="0">
                <a:cs typeface="Arial"/>
              </a:rPr>
              <a:t>Развитие технологий компьютерной графики оказало огромное влияние на безопасность человека, помогая улучшить визуализацию данных, создать симуляции опасных ситуаций, увеличили возможности защиты человека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38BB70-4256-4514-BA1C-E72F3183F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218D88-B948-435E-A82D-93BE5F098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EAC300-6464-49C0-8F29-B6852830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274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Wood Type</vt:lpstr>
      <vt:lpstr>Компьютерная графика и её влияние на создание технологии безопасности </vt:lpstr>
      <vt:lpstr> Системы видеонаблюдения </vt:lpstr>
      <vt:lpstr>История развития камер видеонаблюдения</vt:lpstr>
      <vt:lpstr>Виртуальная (VR) и дополненная (AR) реальности</vt:lpstr>
      <vt:lpstr>Презентация PowerPoint</vt:lpstr>
      <vt:lpstr>Средства для распознавания и идентификации 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291</cp:revision>
  <dcterms:created xsi:type="dcterms:W3CDTF">2024-03-19T17:02:08Z</dcterms:created>
  <dcterms:modified xsi:type="dcterms:W3CDTF">2024-03-19T18:56:46Z</dcterms:modified>
</cp:coreProperties>
</file>